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KI" initials="JK" lastIdx="0" clrIdx="0">
    <p:extLst>
      <p:ext uri="{19B8F6BF-5375-455C-9EA6-DF929625EA0E}">
        <p15:presenceInfo xmlns:p15="http://schemas.microsoft.com/office/powerpoint/2012/main" userId="JASON K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8FAADC"/>
    <a:srgbClr val="D69162"/>
    <a:srgbClr val="A9D18E"/>
    <a:srgbClr val="7FA5C7"/>
    <a:srgbClr val="D2E3F4"/>
    <a:srgbClr val="ED7D31"/>
    <a:srgbClr val="FFC000"/>
    <a:srgbClr val="D1D1D1"/>
    <a:srgbClr val="2B5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346B6-0D20-4862-B5E6-DBC208E18BFE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57AF7-98B1-4DAA-8DA6-7416F871E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57AF7-98B1-4DAA-8DA6-7416F871EE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60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57AF7-98B1-4DAA-8DA6-7416F871EE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67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57AF7-98B1-4DAA-8DA6-7416F871EE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1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8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2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8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02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7A0B5-B70A-430D-983B-33A0EDCF7EA9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CA4B-F20F-4C90-992B-3FE21585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6.svg"/><Relationship Id="rId24" Type="http://schemas.openxmlformats.org/officeDocument/2006/relationships/image" Target="../media/image26.png"/><Relationship Id="rId5" Type="http://schemas.openxmlformats.org/officeDocument/2006/relationships/image" Target="../media/image3.png"/><Relationship Id="rId15" Type="http://schemas.openxmlformats.org/officeDocument/2006/relationships/image" Target="../media/image18.jpeg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14.svg"/><Relationship Id="rId14" Type="http://schemas.microsoft.com/office/2007/relationships/hdphoto" Target="../media/hdphoto2.wdp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e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8.png"/><Relationship Id="rId49" Type="http://schemas.openxmlformats.org/officeDocument/2006/relationships/image" Target="../media/image61.png"/><Relationship Id="rId10" Type="http://schemas.microsoft.com/office/2007/relationships/hdphoto" Target="../media/hdphoto2.wdp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6.png"/><Relationship Id="rId4" Type="http://schemas.openxmlformats.org/officeDocument/2006/relationships/image" Target="../media/image29.svg"/><Relationship Id="rId9" Type="http://schemas.openxmlformats.org/officeDocument/2006/relationships/image" Target="../media/image9.png"/><Relationship Id="rId14" Type="http://schemas.openxmlformats.org/officeDocument/2006/relationships/image" Target="../media/image20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sv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8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47" Type="http://schemas.openxmlformats.org/officeDocument/2006/relationships/image" Target="../media/image102.png"/><Relationship Id="rId50" Type="http://schemas.openxmlformats.org/officeDocument/2006/relationships/image" Target="../media/image105.png"/><Relationship Id="rId55" Type="http://schemas.openxmlformats.org/officeDocument/2006/relationships/image" Target="../media/image109.png"/><Relationship Id="rId7" Type="http://schemas.openxmlformats.org/officeDocument/2006/relationships/image" Target="../media/image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41" Type="http://schemas.openxmlformats.org/officeDocument/2006/relationships/image" Target="../media/image96.png"/><Relationship Id="rId5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3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49" Type="http://schemas.openxmlformats.org/officeDocument/2006/relationships/image" Target="../media/image104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png"/><Relationship Id="rId52" Type="http://schemas.openxmlformats.org/officeDocument/2006/relationships/image" Target="../media/image107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png"/><Relationship Id="rId56" Type="http://schemas.microsoft.com/office/2007/relationships/hdphoto" Target="../media/hdphoto4.wdp"/><Relationship Id="rId8" Type="http://schemas.openxmlformats.org/officeDocument/2006/relationships/image" Target="../media/image1.png"/><Relationship Id="rId51" Type="http://schemas.openxmlformats.org/officeDocument/2006/relationships/image" Target="../media/image10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microsoft.com/office/2007/relationships/hdphoto" Target="../media/hdphoto5.wdp"/><Relationship Id="rId21" Type="http://schemas.openxmlformats.org/officeDocument/2006/relationships/image" Target="../media/image121.png"/><Relationship Id="rId7" Type="http://schemas.openxmlformats.org/officeDocument/2006/relationships/image" Target="../media/image1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8.jpeg"/><Relationship Id="rId24" Type="http://schemas.openxmlformats.org/officeDocument/2006/relationships/image" Target="../media/image124.png"/><Relationship Id="rId5" Type="http://schemas.openxmlformats.org/officeDocument/2006/relationships/image" Target="../media/image1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microsoft.com/office/2007/relationships/hdphoto" Target="../media/hdphoto2.wdp"/><Relationship Id="rId19" Type="http://schemas.openxmlformats.org/officeDocument/2006/relationships/image" Target="../media/image119.png"/><Relationship Id="rId4" Type="http://schemas.openxmlformats.org/officeDocument/2006/relationships/image" Target="../media/image22.png"/><Relationship Id="rId9" Type="http://schemas.openxmlformats.org/officeDocument/2006/relationships/image" Target="../media/image111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microsoft.com/office/2007/relationships/hdphoto" Target="../media/hdphoto5.wdp"/><Relationship Id="rId21" Type="http://schemas.openxmlformats.org/officeDocument/2006/relationships/image" Target="../media/image137.png"/><Relationship Id="rId7" Type="http://schemas.openxmlformats.org/officeDocument/2006/relationships/image" Target="../media/image1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image" Target="../media/image110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8.jpeg"/><Relationship Id="rId24" Type="http://schemas.openxmlformats.org/officeDocument/2006/relationships/image" Target="../media/image140.png"/><Relationship Id="rId5" Type="http://schemas.openxmlformats.org/officeDocument/2006/relationships/image" Target="../media/image15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10" Type="http://schemas.microsoft.com/office/2007/relationships/hdphoto" Target="../media/hdphoto2.wdp"/><Relationship Id="rId19" Type="http://schemas.openxmlformats.org/officeDocument/2006/relationships/image" Target="../media/image135.png"/><Relationship Id="rId4" Type="http://schemas.openxmlformats.org/officeDocument/2006/relationships/image" Target="../media/image22.png"/><Relationship Id="rId9" Type="http://schemas.openxmlformats.org/officeDocument/2006/relationships/image" Target="../media/image111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955A424-C949-43FF-A45B-7CEB45425C57}"/>
              </a:ext>
            </a:extLst>
          </p:cNvPr>
          <p:cNvSpPr/>
          <p:nvPr/>
        </p:nvSpPr>
        <p:spPr>
          <a:xfrm>
            <a:off x="4720128" y="2830622"/>
            <a:ext cx="2529231" cy="871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50CD9-4989-4F49-81C7-3388C63698C8}"/>
              </a:ext>
            </a:extLst>
          </p:cNvPr>
          <p:cNvSpPr/>
          <p:nvPr/>
        </p:nvSpPr>
        <p:spPr>
          <a:xfrm>
            <a:off x="4720128" y="2387922"/>
            <a:ext cx="2529231" cy="395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8D177-0754-410F-ACE0-AE3EC774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72" y="2417442"/>
            <a:ext cx="588018" cy="331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8300E-8EF6-4FA7-A15B-3D441A98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54" y="2417442"/>
            <a:ext cx="589359" cy="33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69DDF3-DD78-43C4-89AC-99B39F51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676" y="2417443"/>
            <a:ext cx="589359" cy="331514"/>
          </a:xfrm>
          <a:prstGeom prst="rect">
            <a:avLst/>
          </a:prstGeom>
        </p:spPr>
      </p:pic>
      <p:pic>
        <p:nvPicPr>
          <p:cNvPr id="21" name="Picture 2" descr="Image result for keyboard digit pad">
            <a:extLst>
              <a:ext uri="{FF2B5EF4-FFF2-40B4-BE49-F238E27FC236}">
                <a16:creationId xmlns:a16="http://schemas.microsoft.com/office/drawing/2014/main" id="{4CD7D4DB-8735-4817-B344-08830238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24" y="2851200"/>
            <a:ext cx="643440" cy="50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watching">
            <a:extLst>
              <a:ext uri="{FF2B5EF4-FFF2-40B4-BE49-F238E27FC236}">
                <a16:creationId xmlns:a16="http://schemas.microsoft.com/office/drawing/2014/main" id="{E241D003-F0FC-4DE6-A4AE-A5B51FE3E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522" y="2875499"/>
            <a:ext cx="658581" cy="45809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</p:pic>
      <p:pic>
        <p:nvPicPr>
          <p:cNvPr id="23" name="Picture 6" descr="Image result for brain control interface">
            <a:extLst>
              <a:ext uri="{FF2B5EF4-FFF2-40B4-BE49-F238E27FC236}">
                <a16:creationId xmlns:a16="http://schemas.microsoft.com/office/drawing/2014/main" id="{9BBACB17-7142-49ED-8326-BF66F80B7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1" t="10086" r="37291" b="40195"/>
          <a:stretch/>
        </p:blipFill>
        <p:spPr bwMode="auto">
          <a:xfrm>
            <a:off x="6579468" y="2912310"/>
            <a:ext cx="522466" cy="4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57">
            <a:extLst>
              <a:ext uri="{FF2B5EF4-FFF2-40B4-BE49-F238E27FC236}">
                <a16:creationId xmlns:a16="http://schemas.microsoft.com/office/drawing/2014/main" id="{6CBBA604-D7A8-4AA5-8F0F-FDE358D1A435}"/>
              </a:ext>
            </a:extLst>
          </p:cNvPr>
          <p:cNvSpPr txBox="1"/>
          <p:nvPr/>
        </p:nvSpPr>
        <p:spPr>
          <a:xfrm>
            <a:off x="5023983" y="3439558"/>
            <a:ext cx="372218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9" dirty="0">
                <a:latin typeface="Helvetica Neue"/>
                <a:cs typeface="Helvetica Neue"/>
              </a:rPr>
              <a:t>Play</a:t>
            </a:r>
          </a:p>
        </p:txBody>
      </p:sp>
      <p:sp>
        <p:nvSpPr>
          <p:cNvPr id="25" name="TextBox 57">
            <a:extLst>
              <a:ext uri="{FF2B5EF4-FFF2-40B4-BE49-F238E27FC236}">
                <a16:creationId xmlns:a16="http://schemas.microsoft.com/office/drawing/2014/main" id="{D39252D4-D4C4-4C3E-847B-811FF651F1AB}"/>
              </a:ext>
            </a:extLst>
          </p:cNvPr>
          <p:cNvSpPr txBox="1"/>
          <p:nvPr/>
        </p:nvSpPr>
        <p:spPr>
          <a:xfrm>
            <a:off x="5797446" y="3448278"/>
            <a:ext cx="460382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9">
                <a:latin typeface="Helvetica Neue"/>
                <a:cs typeface="Helvetica Neue"/>
              </a:rPr>
              <a:t>Watch</a:t>
            </a:r>
            <a:endParaRPr lang="en-US" sz="759" dirty="0">
              <a:latin typeface="Helvetica Neue"/>
              <a:cs typeface="Helvetica Neue"/>
            </a:endParaRPr>
          </a:p>
        </p:txBody>
      </p:sp>
      <p:sp>
        <p:nvSpPr>
          <p:cNvPr id="26" name="TextBox 57">
            <a:extLst>
              <a:ext uri="{FF2B5EF4-FFF2-40B4-BE49-F238E27FC236}">
                <a16:creationId xmlns:a16="http://schemas.microsoft.com/office/drawing/2014/main" id="{300F795D-2C8A-468A-A705-692F241E7B7C}"/>
              </a:ext>
            </a:extLst>
          </p:cNvPr>
          <p:cNvSpPr txBox="1"/>
          <p:nvPr/>
        </p:nvSpPr>
        <p:spPr>
          <a:xfrm>
            <a:off x="6465607" y="3437779"/>
            <a:ext cx="739891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9" dirty="0">
                <a:latin typeface="Helvetica Neue"/>
                <a:cs typeface="Helvetica Neue"/>
              </a:rPr>
              <a:t>Imagined Brain Controller</a:t>
            </a:r>
          </a:p>
        </p:txBody>
      </p:sp>
      <p:sp>
        <p:nvSpPr>
          <p:cNvPr id="28" name="TextBox 57">
            <a:extLst>
              <a:ext uri="{FF2B5EF4-FFF2-40B4-BE49-F238E27FC236}">
                <a16:creationId xmlns:a16="http://schemas.microsoft.com/office/drawing/2014/main" id="{C50D36AB-8D60-4910-BC87-28A8364E72A5}"/>
              </a:ext>
            </a:extLst>
          </p:cNvPr>
          <p:cNvSpPr txBox="1"/>
          <p:nvPr/>
        </p:nvSpPr>
        <p:spPr>
          <a:xfrm>
            <a:off x="4596777" y="2387922"/>
            <a:ext cx="248786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9" dirty="0">
                <a:latin typeface="Helvetica Neue"/>
                <a:cs typeface="Helvetica Neue"/>
              </a:rPr>
              <a:t>A</a:t>
            </a:r>
          </a:p>
        </p:txBody>
      </p:sp>
      <p:sp>
        <p:nvSpPr>
          <p:cNvPr id="29" name="TextBox 57">
            <a:extLst>
              <a:ext uri="{FF2B5EF4-FFF2-40B4-BE49-F238E27FC236}">
                <a16:creationId xmlns:a16="http://schemas.microsoft.com/office/drawing/2014/main" id="{65EAE06E-6E57-4F21-A448-020092D56497}"/>
              </a:ext>
            </a:extLst>
          </p:cNvPr>
          <p:cNvSpPr txBox="1"/>
          <p:nvPr/>
        </p:nvSpPr>
        <p:spPr>
          <a:xfrm>
            <a:off x="4596777" y="2823263"/>
            <a:ext cx="248786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9" dirty="0">
                <a:latin typeface="Helvetica Neue"/>
                <a:cs typeface="Helvetica Neue"/>
              </a:rPr>
              <a:t>B</a:t>
            </a:r>
          </a:p>
        </p:txBody>
      </p:sp>
      <p:pic>
        <p:nvPicPr>
          <p:cNvPr id="30" name="Picture 29" descr="Resized952017102095115218.jpg">
            <a:extLst>
              <a:ext uri="{FF2B5EF4-FFF2-40B4-BE49-F238E27FC236}">
                <a16:creationId xmlns:a16="http://schemas.microsoft.com/office/drawing/2014/main" id="{D7B665E8-93B7-480A-9404-D317B62841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98" y="2417442"/>
            <a:ext cx="588018" cy="330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D49BB1-E35D-400B-8918-2E24570C7A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111" t="28470" r="8341" b="19917"/>
          <a:stretch/>
        </p:blipFill>
        <p:spPr>
          <a:xfrm>
            <a:off x="4720128" y="3749594"/>
            <a:ext cx="2529231" cy="1215977"/>
          </a:xfrm>
          <a:prstGeom prst="rect">
            <a:avLst/>
          </a:prstGeom>
          <a:ln>
            <a:solidFill>
              <a:schemeClr val="accent1">
                <a:shade val="50000"/>
                <a:alpha val="99000"/>
              </a:schemeClr>
            </a:solidFill>
          </a:ln>
        </p:spPr>
      </p:pic>
      <p:sp>
        <p:nvSpPr>
          <p:cNvPr id="39" name="TextBox 57">
            <a:extLst>
              <a:ext uri="{FF2B5EF4-FFF2-40B4-BE49-F238E27FC236}">
                <a16:creationId xmlns:a16="http://schemas.microsoft.com/office/drawing/2014/main" id="{B19E2CD7-7451-4813-B643-F04329DEDF24}"/>
              </a:ext>
            </a:extLst>
          </p:cNvPr>
          <p:cNvSpPr txBox="1"/>
          <p:nvPr/>
        </p:nvSpPr>
        <p:spPr>
          <a:xfrm>
            <a:off x="4593987" y="3734712"/>
            <a:ext cx="255198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9" dirty="0">
                <a:latin typeface="Helvetica Neue"/>
                <a:cs typeface="Helvetica Neue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1721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BB12-FF67-4146-9A00-2E5D4E79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83D6-7FB6-41E3-8138-4BE4E938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Image result for brain control interface">
            <a:extLst>
              <a:ext uri="{FF2B5EF4-FFF2-40B4-BE49-F238E27FC236}">
                <a16:creationId xmlns:a16="http://schemas.microsoft.com/office/drawing/2014/main" id="{47FF80F0-9E73-407D-B736-7D983F1AE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54667" l="22250" r="58375">
                        <a14:foregroundMark x1="22875" y1="11667" x2="23750" y2="46500"/>
                        <a14:foregroundMark x1="23750" y1="46500" x2="40375" y2="74500"/>
                        <a14:foregroundMark x1="40375" y1="74500" x2="59125" y2="41500"/>
                        <a14:foregroundMark x1="59125" y1="41500" x2="57875" y2="22667"/>
                        <a14:foregroundMark x1="57875" y1="22667" x2="47625" y2="10167"/>
                        <a14:foregroundMark x1="47625" y1="10167" x2="32250" y2="9000"/>
                        <a14:foregroundMark x1="32250" y1="9000" x2="22250" y2="1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81" t="10086" r="37291" b="40195"/>
          <a:stretch/>
        </p:blipFill>
        <p:spPr bwMode="auto">
          <a:xfrm>
            <a:off x="5509891" y="3250766"/>
            <a:ext cx="662644" cy="4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10646-1332-4907-B9A6-5260AA854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556"/>
          <a:stretch/>
        </p:blipFill>
        <p:spPr>
          <a:xfrm>
            <a:off x="5587775" y="3512062"/>
            <a:ext cx="446127" cy="3087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152828-0793-435B-86C8-1DFC309F70F0}"/>
              </a:ext>
            </a:extLst>
          </p:cNvPr>
          <p:cNvSpPr/>
          <p:nvPr/>
        </p:nvSpPr>
        <p:spPr>
          <a:xfrm>
            <a:off x="5635934" y="3537925"/>
            <a:ext cx="115062" cy="66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B40339-1021-4A7E-A617-0E46E48D102B}"/>
              </a:ext>
            </a:extLst>
          </p:cNvPr>
          <p:cNvSpPr/>
          <p:nvPr/>
        </p:nvSpPr>
        <p:spPr>
          <a:xfrm>
            <a:off x="5858580" y="3535057"/>
            <a:ext cx="115062" cy="667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267E5C-C1DE-46CC-AD26-62FA8E012C04}"/>
              </a:ext>
            </a:extLst>
          </p:cNvPr>
          <p:cNvSpPr/>
          <p:nvPr/>
        </p:nvSpPr>
        <p:spPr>
          <a:xfrm>
            <a:off x="5892965" y="3537925"/>
            <a:ext cx="40081" cy="63857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43B976-3E90-489E-8226-71DC2C627A84}"/>
              </a:ext>
            </a:extLst>
          </p:cNvPr>
          <p:cNvSpPr/>
          <p:nvPr/>
        </p:nvSpPr>
        <p:spPr>
          <a:xfrm rot="10800000">
            <a:off x="5751261" y="3732836"/>
            <a:ext cx="119156" cy="20530"/>
          </a:xfrm>
          <a:custGeom>
            <a:avLst/>
            <a:gdLst>
              <a:gd name="connsiteX0" fmla="*/ 0 w 962025"/>
              <a:gd name="connsiteY0" fmla="*/ 152506 h 152506"/>
              <a:gd name="connsiteX1" fmla="*/ 461962 w 962025"/>
              <a:gd name="connsiteY1" fmla="*/ 106 h 152506"/>
              <a:gd name="connsiteX2" fmla="*/ 962025 w 962025"/>
              <a:gd name="connsiteY2" fmla="*/ 133456 h 1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025" h="152506">
                <a:moveTo>
                  <a:pt x="0" y="152506"/>
                </a:moveTo>
                <a:cubicBezTo>
                  <a:pt x="150812" y="77893"/>
                  <a:pt x="301625" y="3281"/>
                  <a:pt x="461962" y="106"/>
                </a:cubicBezTo>
                <a:cubicBezTo>
                  <a:pt x="622299" y="-3069"/>
                  <a:pt x="792162" y="65193"/>
                  <a:pt x="962025" y="133456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2C15B8-BB16-47CB-A5AC-EDE051453C0B}"/>
              </a:ext>
            </a:extLst>
          </p:cNvPr>
          <p:cNvSpPr/>
          <p:nvPr/>
        </p:nvSpPr>
        <p:spPr>
          <a:xfrm rot="10965598">
            <a:off x="5778172" y="3648684"/>
            <a:ext cx="59671" cy="16832"/>
          </a:xfrm>
          <a:custGeom>
            <a:avLst/>
            <a:gdLst>
              <a:gd name="connsiteX0" fmla="*/ 0 w 962025"/>
              <a:gd name="connsiteY0" fmla="*/ 152506 h 152506"/>
              <a:gd name="connsiteX1" fmla="*/ 461962 w 962025"/>
              <a:gd name="connsiteY1" fmla="*/ 106 h 152506"/>
              <a:gd name="connsiteX2" fmla="*/ 962025 w 962025"/>
              <a:gd name="connsiteY2" fmla="*/ 133456 h 1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025" h="152506">
                <a:moveTo>
                  <a:pt x="0" y="152506"/>
                </a:moveTo>
                <a:cubicBezTo>
                  <a:pt x="150812" y="77893"/>
                  <a:pt x="301625" y="3281"/>
                  <a:pt x="461962" y="106"/>
                </a:cubicBezTo>
                <a:cubicBezTo>
                  <a:pt x="622299" y="-3069"/>
                  <a:pt x="792162" y="65193"/>
                  <a:pt x="962025" y="133456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1420FE-5C8B-491F-83B3-10FA74F44A1D}"/>
              </a:ext>
            </a:extLst>
          </p:cNvPr>
          <p:cNvSpPr/>
          <p:nvPr/>
        </p:nvSpPr>
        <p:spPr>
          <a:xfrm>
            <a:off x="5628773" y="3514996"/>
            <a:ext cx="119814" cy="14466"/>
          </a:xfrm>
          <a:custGeom>
            <a:avLst/>
            <a:gdLst>
              <a:gd name="connsiteX0" fmla="*/ 0 w 962025"/>
              <a:gd name="connsiteY0" fmla="*/ 152506 h 152506"/>
              <a:gd name="connsiteX1" fmla="*/ 461962 w 962025"/>
              <a:gd name="connsiteY1" fmla="*/ 106 h 152506"/>
              <a:gd name="connsiteX2" fmla="*/ 962025 w 962025"/>
              <a:gd name="connsiteY2" fmla="*/ 133456 h 1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025" h="152506">
                <a:moveTo>
                  <a:pt x="0" y="152506"/>
                </a:moveTo>
                <a:cubicBezTo>
                  <a:pt x="150812" y="77893"/>
                  <a:pt x="301625" y="3281"/>
                  <a:pt x="461962" y="106"/>
                </a:cubicBezTo>
                <a:cubicBezTo>
                  <a:pt x="622299" y="-3069"/>
                  <a:pt x="792162" y="65193"/>
                  <a:pt x="962025" y="133456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231B4-D3E9-4F1D-8425-CADF87D45BF3}"/>
              </a:ext>
            </a:extLst>
          </p:cNvPr>
          <p:cNvSpPr/>
          <p:nvPr/>
        </p:nvSpPr>
        <p:spPr>
          <a:xfrm>
            <a:off x="5854471" y="3512062"/>
            <a:ext cx="119814" cy="14466"/>
          </a:xfrm>
          <a:custGeom>
            <a:avLst/>
            <a:gdLst>
              <a:gd name="connsiteX0" fmla="*/ 0 w 962025"/>
              <a:gd name="connsiteY0" fmla="*/ 152506 h 152506"/>
              <a:gd name="connsiteX1" fmla="*/ 461962 w 962025"/>
              <a:gd name="connsiteY1" fmla="*/ 106 h 152506"/>
              <a:gd name="connsiteX2" fmla="*/ 962025 w 962025"/>
              <a:gd name="connsiteY2" fmla="*/ 133456 h 15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025" h="152506">
                <a:moveTo>
                  <a:pt x="0" y="152506"/>
                </a:moveTo>
                <a:cubicBezTo>
                  <a:pt x="150812" y="77893"/>
                  <a:pt x="301625" y="3281"/>
                  <a:pt x="461962" y="106"/>
                </a:cubicBezTo>
                <a:cubicBezTo>
                  <a:pt x="622299" y="-3069"/>
                  <a:pt x="792162" y="65193"/>
                  <a:pt x="962025" y="133456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2D3352-D976-423B-B828-E828989DAD3B}"/>
              </a:ext>
            </a:extLst>
          </p:cNvPr>
          <p:cNvSpPr/>
          <p:nvPr/>
        </p:nvSpPr>
        <p:spPr>
          <a:xfrm>
            <a:off x="5681923" y="3539359"/>
            <a:ext cx="40081" cy="63857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</p:spTree>
    <p:extLst>
      <p:ext uri="{BB962C8B-B14F-4D97-AF65-F5344CB8AC3E}">
        <p14:creationId xmlns:p14="http://schemas.microsoft.com/office/powerpoint/2010/main" val="382984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raphic 244" descr="Monitor">
            <a:extLst>
              <a:ext uri="{FF2B5EF4-FFF2-40B4-BE49-F238E27FC236}">
                <a16:creationId xmlns:a16="http://schemas.microsoft.com/office/drawing/2014/main" id="{19955765-806C-4647-A722-A8DB792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3010" y="2264191"/>
            <a:ext cx="1079619" cy="1079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941F2-E885-4A4D-B014-A8009D73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223" y="2534223"/>
            <a:ext cx="589359" cy="331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128D2-0DDB-4D81-BC35-78AFFEB8A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081" y="2580987"/>
            <a:ext cx="589359" cy="331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CF262-9261-400B-9190-B4A3CD390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938" y="2628287"/>
            <a:ext cx="588018" cy="331514"/>
          </a:xfrm>
          <a:prstGeom prst="rect">
            <a:avLst/>
          </a:prstGeom>
        </p:spPr>
      </p:pic>
      <p:sp>
        <p:nvSpPr>
          <p:cNvPr id="33" name="TextBox 57">
            <a:extLst>
              <a:ext uri="{FF2B5EF4-FFF2-40B4-BE49-F238E27FC236}">
                <a16:creationId xmlns:a16="http://schemas.microsoft.com/office/drawing/2014/main" id="{35A62F02-1A41-4A0C-BE9E-3C9C953CFCD1}"/>
              </a:ext>
            </a:extLst>
          </p:cNvPr>
          <p:cNvSpPr txBox="1"/>
          <p:nvPr/>
        </p:nvSpPr>
        <p:spPr>
          <a:xfrm>
            <a:off x="4116593" y="3565934"/>
            <a:ext cx="500458" cy="15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Keyboard Play</a:t>
            </a:r>
          </a:p>
        </p:txBody>
      </p:sp>
      <p:sp>
        <p:nvSpPr>
          <p:cNvPr id="35" name="TextBox 57">
            <a:extLst>
              <a:ext uri="{FF2B5EF4-FFF2-40B4-BE49-F238E27FC236}">
                <a16:creationId xmlns:a16="http://schemas.microsoft.com/office/drawing/2014/main" id="{17AFB3D2-6048-47D6-A1F1-5A0BBEE159E6}"/>
              </a:ext>
            </a:extLst>
          </p:cNvPr>
          <p:cNvSpPr txBox="1"/>
          <p:nvPr/>
        </p:nvSpPr>
        <p:spPr>
          <a:xfrm>
            <a:off x="4547419" y="3570922"/>
            <a:ext cx="576479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Mock BCI Play </a:t>
            </a:r>
          </a:p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(deception)</a:t>
            </a:r>
          </a:p>
        </p:txBody>
      </p:sp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EC751413-9FB6-42FC-9E43-5C1CD186D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6064" y="3764056"/>
            <a:ext cx="531241" cy="531241"/>
          </a:xfrm>
          <a:prstGeom prst="rect">
            <a:avLst/>
          </a:prstGeom>
        </p:spPr>
      </p:pic>
      <p:pic>
        <p:nvPicPr>
          <p:cNvPr id="213" name="Graphic 212" descr="User">
            <a:extLst>
              <a:ext uri="{FF2B5EF4-FFF2-40B4-BE49-F238E27FC236}">
                <a16:creationId xmlns:a16="http://schemas.microsoft.com/office/drawing/2014/main" id="{C3FAA1C5-988D-418C-A8A0-7EA2A4FAE0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746" y="3759090"/>
            <a:ext cx="531241" cy="531241"/>
          </a:xfrm>
          <a:prstGeom prst="rect">
            <a:avLst/>
          </a:prstGeom>
        </p:spPr>
      </p:pic>
      <p:pic>
        <p:nvPicPr>
          <p:cNvPr id="220" name="Picture 2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A364B5-1C6A-46E3-ADAA-956117543B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7"/>
          <a:stretch/>
        </p:blipFill>
        <p:spPr>
          <a:xfrm>
            <a:off x="4151574" y="3422406"/>
            <a:ext cx="320211" cy="161219"/>
          </a:xfrm>
          <a:prstGeom prst="rect">
            <a:avLst/>
          </a:prstGeom>
        </p:spPr>
      </p:pic>
      <p:pic>
        <p:nvPicPr>
          <p:cNvPr id="222" name="Picture 6" descr="Image result for brain control interface">
            <a:extLst>
              <a:ext uri="{FF2B5EF4-FFF2-40B4-BE49-F238E27FC236}">
                <a16:creationId xmlns:a16="http://schemas.microsoft.com/office/drawing/2014/main" id="{C67A7A0C-D8CB-4FDB-A467-25C78BB5C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00" b="54667" l="22250" r="58375">
                        <a14:foregroundMark x1="22875" y1="11667" x2="23750" y2="46500"/>
                        <a14:foregroundMark x1="23750" y1="46500" x2="40375" y2="74500"/>
                        <a14:foregroundMark x1="40375" y1="74500" x2="59125" y2="41500"/>
                        <a14:foregroundMark x1="59125" y1="41500" x2="57875" y2="22667"/>
                        <a14:foregroundMark x1="57875" y1="22667" x2="47625" y2="10167"/>
                        <a14:foregroundMark x1="47625" y1="10167" x2="32250" y2="9000"/>
                        <a14:foregroundMark x1="32250" y1="9000" x2="22250" y2="1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12045" r="45510" b="67147"/>
          <a:stretch/>
        </p:blipFill>
        <p:spPr bwMode="auto">
          <a:xfrm>
            <a:off x="4679214" y="3410676"/>
            <a:ext cx="274566" cy="1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Graphic 222" descr="User">
            <a:extLst>
              <a:ext uri="{FF2B5EF4-FFF2-40B4-BE49-F238E27FC236}">
                <a16:creationId xmlns:a16="http://schemas.microsoft.com/office/drawing/2014/main" id="{FFF09530-C7CD-4FE9-ACF1-6662FFFB2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3456" y="3759090"/>
            <a:ext cx="531241" cy="531241"/>
          </a:xfrm>
          <a:prstGeom prst="rect">
            <a:avLst/>
          </a:prstGeom>
        </p:spPr>
      </p:pic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CDEDE35C-DA5C-48D7-BB02-8AB8D4B7C6CE}"/>
              </a:ext>
            </a:extLst>
          </p:cNvPr>
          <p:cNvSpPr/>
          <p:nvPr/>
        </p:nvSpPr>
        <p:spPr>
          <a:xfrm>
            <a:off x="4089235" y="3344932"/>
            <a:ext cx="971164" cy="1019819"/>
          </a:xfrm>
          <a:prstGeom prst="roundRect">
            <a:avLst/>
          </a:prstGeom>
          <a:noFill/>
          <a:ln w="34925">
            <a:solidFill>
              <a:srgbClr val="BE5108">
                <a:alpha val="3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E51152B-AC67-46DE-852F-EC49A8C00D5F}"/>
              </a:ext>
            </a:extLst>
          </p:cNvPr>
          <p:cNvSpPr/>
          <p:nvPr/>
        </p:nvSpPr>
        <p:spPr>
          <a:xfrm>
            <a:off x="5103837" y="3344931"/>
            <a:ext cx="458675" cy="1019819"/>
          </a:xfrm>
          <a:prstGeom prst="roundRect">
            <a:avLst/>
          </a:prstGeom>
          <a:noFill/>
          <a:ln w="34925">
            <a:solidFill>
              <a:srgbClr val="9DC3E6">
                <a:alpha val="46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95F7BAF-A527-42F6-871C-6A1B6483739C}"/>
              </a:ext>
            </a:extLst>
          </p:cNvPr>
          <p:cNvSpPr/>
          <p:nvPr/>
        </p:nvSpPr>
        <p:spPr>
          <a:xfrm>
            <a:off x="4196826" y="4217227"/>
            <a:ext cx="383438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BE5108"/>
                </a:solidFill>
                <a:latin typeface="Helvetica Neue"/>
                <a:cs typeface="Helvetica Neue"/>
              </a:rPr>
              <a:t>Active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5339BDD-055C-4233-BFF0-D09370D88995}"/>
              </a:ext>
            </a:extLst>
          </p:cNvPr>
          <p:cNvSpPr/>
          <p:nvPr/>
        </p:nvSpPr>
        <p:spPr>
          <a:xfrm>
            <a:off x="5175650" y="4217227"/>
            <a:ext cx="439544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9DC3E6"/>
                </a:solidFill>
                <a:latin typeface="Helvetica Neue"/>
                <a:cs typeface="Helvetica Neue"/>
              </a:rPr>
              <a:t>Passive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DECE434-BB5B-4AED-B459-B1457B6BB00E}"/>
              </a:ext>
            </a:extLst>
          </p:cNvPr>
          <p:cNvCxnSpPr>
            <a:cxnSpLocks/>
          </p:cNvCxnSpPr>
          <p:nvPr/>
        </p:nvCxnSpPr>
        <p:spPr>
          <a:xfrm flipV="1">
            <a:off x="4311680" y="3053073"/>
            <a:ext cx="214401" cy="393040"/>
          </a:xfrm>
          <a:prstGeom prst="line">
            <a:avLst/>
          </a:prstGeom>
          <a:ln w="31750">
            <a:solidFill>
              <a:srgbClr val="BE5108"/>
            </a:solidFill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56405F0-E7BF-4EA2-80F6-2A9614523A8A}"/>
              </a:ext>
            </a:extLst>
          </p:cNvPr>
          <p:cNvCxnSpPr>
            <a:cxnSpLocks/>
          </p:cNvCxnSpPr>
          <p:nvPr/>
        </p:nvCxnSpPr>
        <p:spPr>
          <a:xfrm flipH="1" flipV="1">
            <a:off x="4814389" y="3218249"/>
            <a:ext cx="2107" cy="177126"/>
          </a:xfrm>
          <a:prstGeom prst="line">
            <a:avLst/>
          </a:prstGeom>
          <a:ln w="31750">
            <a:solidFill>
              <a:srgbClr val="BE5108"/>
            </a:solidFill>
            <a:prstDash val="sysDot"/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F4AA3BF-1E98-4D6F-8299-5CEFD89F21CA}"/>
              </a:ext>
            </a:extLst>
          </p:cNvPr>
          <p:cNvCxnSpPr>
            <a:cxnSpLocks/>
          </p:cNvCxnSpPr>
          <p:nvPr/>
        </p:nvCxnSpPr>
        <p:spPr>
          <a:xfrm>
            <a:off x="5309800" y="2810028"/>
            <a:ext cx="445333" cy="6275"/>
          </a:xfrm>
          <a:prstGeom prst="straightConnector1">
            <a:avLst/>
          </a:prstGeom>
          <a:ln w="41275">
            <a:solidFill>
              <a:schemeClr val="tx1">
                <a:alpha val="2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eg">
            <a:extLst>
              <a:ext uri="{FF2B5EF4-FFF2-40B4-BE49-F238E27FC236}">
                <a16:creationId xmlns:a16="http://schemas.microsoft.com/office/drawing/2014/main" id="{42D0A8A5-E449-48DE-9983-29F32E87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79" y="3578318"/>
            <a:ext cx="384187" cy="2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TextBox 57">
            <a:extLst>
              <a:ext uri="{FF2B5EF4-FFF2-40B4-BE49-F238E27FC236}">
                <a16:creationId xmlns:a16="http://schemas.microsoft.com/office/drawing/2014/main" id="{82EE928A-C4F4-4A36-AA63-8B3F83B2B27E}"/>
              </a:ext>
            </a:extLst>
          </p:cNvPr>
          <p:cNvSpPr txBox="1"/>
          <p:nvPr/>
        </p:nvSpPr>
        <p:spPr>
          <a:xfrm>
            <a:off x="5875307" y="3843331"/>
            <a:ext cx="296596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Processed</a:t>
            </a:r>
          </a:p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EEG</a:t>
            </a:r>
          </a:p>
        </p:txBody>
      </p:sp>
      <p:sp>
        <p:nvSpPr>
          <p:cNvPr id="259" name="TextBox 57">
            <a:extLst>
              <a:ext uri="{FF2B5EF4-FFF2-40B4-BE49-F238E27FC236}">
                <a16:creationId xmlns:a16="http://schemas.microsoft.com/office/drawing/2014/main" id="{910AF123-29BA-424A-974C-51DE10EFCCFA}"/>
              </a:ext>
            </a:extLst>
          </p:cNvPr>
          <p:cNvSpPr txBox="1"/>
          <p:nvPr/>
        </p:nvSpPr>
        <p:spPr>
          <a:xfrm>
            <a:off x="5261543" y="2686435"/>
            <a:ext cx="497446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Record Video</a:t>
            </a:r>
          </a:p>
        </p:txBody>
      </p:sp>
      <p:sp>
        <p:nvSpPr>
          <p:cNvPr id="267" name="TextBox 57">
            <a:extLst>
              <a:ext uri="{FF2B5EF4-FFF2-40B4-BE49-F238E27FC236}">
                <a16:creationId xmlns:a16="http://schemas.microsoft.com/office/drawing/2014/main" id="{49705650-26FB-41A6-9673-806D4B4D4B7B}"/>
              </a:ext>
            </a:extLst>
          </p:cNvPr>
          <p:cNvSpPr txBox="1"/>
          <p:nvPr/>
        </p:nvSpPr>
        <p:spPr>
          <a:xfrm>
            <a:off x="5749310" y="3002356"/>
            <a:ext cx="545177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Optic Flow</a:t>
            </a: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3131ECB-A6BD-4C86-BF0E-4A14A1483B6D}"/>
              </a:ext>
            </a:extLst>
          </p:cNvPr>
          <p:cNvCxnSpPr>
            <a:stCxn id="213" idx="0"/>
            <a:endCxn id="213" idx="0"/>
          </p:cNvCxnSpPr>
          <p:nvPr/>
        </p:nvCxnSpPr>
        <p:spPr>
          <a:xfrm>
            <a:off x="4316366" y="3759089"/>
            <a:ext cx="0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52C3EBE-F537-47CA-B7DE-5D495566C5BA}"/>
              </a:ext>
            </a:extLst>
          </p:cNvPr>
          <p:cNvCxnSpPr>
            <a:cxnSpLocks/>
            <a:stCxn id="213" idx="0"/>
          </p:cNvCxnSpPr>
          <p:nvPr/>
        </p:nvCxnSpPr>
        <p:spPr>
          <a:xfrm>
            <a:off x="4316367" y="3759089"/>
            <a:ext cx="1019770" cy="688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E0054B4C-D42A-44B3-9C93-A7D9E78973E8}"/>
              </a:ext>
            </a:extLst>
          </p:cNvPr>
          <p:cNvCxnSpPr>
            <a:cxnSpLocks/>
          </p:cNvCxnSpPr>
          <p:nvPr/>
        </p:nvCxnSpPr>
        <p:spPr>
          <a:xfrm>
            <a:off x="4322634" y="3759089"/>
            <a:ext cx="0" cy="64362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1AD51C1E-C182-4DA3-9F6C-062CE0264BC2}"/>
              </a:ext>
            </a:extLst>
          </p:cNvPr>
          <p:cNvCxnSpPr>
            <a:cxnSpLocks/>
          </p:cNvCxnSpPr>
          <p:nvPr/>
        </p:nvCxnSpPr>
        <p:spPr>
          <a:xfrm>
            <a:off x="5332680" y="3764056"/>
            <a:ext cx="0" cy="64362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D7F4321B-8561-4D1F-AB54-B4B47CF1FF43}"/>
              </a:ext>
            </a:extLst>
          </p:cNvPr>
          <p:cNvCxnSpPr>
            <a:cxnSpLocks/>
            <a:stCxn id="223" idx="0"/>
          </p:cNvCxnSpPr>
          <p:nvPr/>
        </p:nvCxnSpPr>
        <p:spPr>
          <a:xfrm>
            <a:off x="4819076" y="3759089"/>
            <a:ext cx="0" cy="63419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TextBox 57">
            <a:extLst>
              <a:ext uri="{FF2B5EF4-FFF2-40B4-BE49-F238E27FC236}">
                <a16:creationId xmlns:a16="http://schemas.microsoft.com/office/drawing/2014/main" id="{5162D830-7B85-46FA-9661-96CA1738E003}"/>
              </a:ext>
            </a:extLst>
          </p:cNvPr>
          <p:cNvSpPr txBox="1"/>
          <p:nvPr/>
        </p:nvSpPr>
        <p:spPr>
          <a:xfrm>
            <a:off x="5202098" y="3557304"/>
            <a:ext cx="262154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</p:txBody>
      </p:sp>
      <p:pic>
        <p:nvPicPr>
          <p:cNvPr id="310" name="Content Placeholder 3">
            <a:extLst>
              <a:ext uri="{FF2B5EF4-FFF2-40B4-BE49-F238E27FC236}">
                <a16:creationId xmlns:a16="http://schemas.microsoft.com/office/drawing/2014/main" id="{B0EA2591-38BC-44BF-B04D-4387EFD7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6"/>
          <a:srcRect l="84208" t="32123" r="13333" b="60136"/>
          <a:stretch/>
        </p:blipFill>
        <p:spPr>
          <a:xfrm>
            <a:off x="7118617" y="3353218"/>
            <a:ext cx="273759" cy="269334"/>
          </a:xfrm>
          <a:prstGeom prst="rect">
            <a:avLst/>
          </a:prstGeom>
          <a:ln>
            <a:noFill/>
          </a:ln>
        </p:spPr>
      </p:pic>
      <p:pic>
        <p:nvPicPr>
          <p:cNvPr id="311" name="Content Placeholder 3">
            <a:extLst>
              <a:ext uri="{FF2B5EF4-FFF2-40B4-BE49-F238E27FC236}">
                <a16:creationId xmlns:a16="http://schemas.microsoft.com/office/drawing/2014/main" id="{1A96C388-774B-4E99-9987-4BC16594766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545" t="60729" r="12778" b="32972"/>
          <a:stretch/>
        </p:blipFill>
        <p:spPr>
          <a:xfrm>
            <a:off x="7114203" y="2465070"/>
            <a:ext cx="304531" cy="223980"/>
          </a:xfrm>
          <a:prstGeom prst="rect">
            <a:avLst/>
          </a:prstGeom>
          <a:ln>
            <a:noFill/>
          </a:ln>
        </p:spPr>
      </p:pic>
      <p:sp>
        <p:nvSpPr>
          <p:cNvPr id="312" name="TextBox 57">
            <a:extLst>
              <a:ext uri="{FF2B5EF4-FFF2-40B4-BE49-F238E27FC236}">
                <a16:creationId xmlns:a16="http://schemas.microsoft.com/office/drawing/2014/main" id="{395C9728-992F-427F-B4D4-314E067F640A}"/>
              </a:ext>
            </a:extLst>
          </p:cNvPr>
          <p:cNvSpPr txBox="1"/>
          <p:nvPr/>
        </p:nvSpPr>
        <p:spPr>
          <a:xfrm>
            <a:off x="7110893" y="3283064"/>
            <a:ext cx="424506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Spatial Filter (</a:t>
            </a:r>
            <a:r>
              <a:rPr lang="en-US" sz="380" b="1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4" name="TextBox 57">
            <a:extLst>
              <a:ext uri="{FF2B5EF4-FFF2-40B4-BE49-F238E27FC236}">
                <a16:creationId xmlns:a16="http://schemas.microsoft.com/office/drawing/2014/main" id="{8F5DA6F7-DA58-4E2B-B36D-9685F2173543}"/>
              </a:ext>
            </a:extLst>
          </p:cNvPr>
          <p:cNvSpPr txBox="1"/>
          <p:nvPr/>
        </p:nvSpPr>
        <p:spPr>
          <a:xfrm>
            <a:off x="6948363" y="2365862"/>
            <a:ext cx="705254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Temporal Response Filter (</a:t>
            </a:r>
            <a:r>
              <a:rPr lang="en-US" sz="380" b="1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8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5" name="Content Placeholder 3">
            <a:extLst>
              <a:ext uri="{FF2B5EF4-FFF2-40B4-BE49-F238E27FC236}">
                <a16:creationId xmlns:a16="http://schemas.microsoft.com/office/drawing/2014/main" id="{AE60F2B7-8564-47DE-88FA-863CDD4EC3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08" t="40315" r="13333" b="52793"/>
          <a:stretch/>
        </p:blipFill>
        <p:spPr>
          <a:xfrm>
            <a:off x="7114400" y="3645858"/>
            <a:ext cx="282055" cy="247056"/>
          </a:xfrm>
          <a:prstGeom prst="rect">
            <a:avLst/>
          </a:prstGeom>
          <a:ln>
            <a:noFill/>
          </a:ln>
        </p:spPr>
      </p:pic>
      <p:pic>
        <p:nvPicPr>
          <p:cNvPr id="316" name="Content Placeholder 3">
            <a:extLst>
              <a:ext uri="{FF2B5EF4-FFF2-40B4-BE49-F238E27FC236}">
                <a16:creationId xmlns:a16="http://schemas.microsoft.com/office/drawing/2014/main" id="{B7153197-C693-4228-A293-50488D1ECA9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208" t="47318" r="13333" b="44942"/>
          <a:stretch/>
        </p:blipFill>
        <p:spPr>
          <a:xfrm>
            <a:off x="7114400" y="3917390"/>
            <a:ext cx="282055" cy="277473"/>
          </a:xfrm>
          <a:prstGeom prst="rect">
            <a:avLst/>
          </a:prstGeom>
          <a:ln>
            <a:noFill/>
          </a:ln>
        </p:spPr>
      </p:pic>
      <p:pic>
        <p:nvPicPr>
          <p:cNvPr id="317" name="Content Placeholder 3">
            <a:extLst>
              <a:ext uri="{FF2B5EF4-FFF2-40B4-BE49-F238E27FC236}">
                <a16:creationId xmlns:a16="http://schemas.microsoft.com/office/drawing/2014/main" id="{E997F582-27F5-4834-8878-F9DAC003BF2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545" t="66825" r="12778" b="26877"/>
          <a:stretch/>
        </p:blipFill>
        <p:spPr>
          <a:xfrm>
            <a:off x="7102380" y="2690706"/>
            <a:ext cx="304531" cy="223980"/>
          </a:xfrm>
          <a:prstGeom prst="rect">
            <a:avLst/>
          </a:prstGeom>
          <a:ln>
            <a:noFill/>
          </a:ln>
        </p:spPr>
      </p:pic>
      <p:pic>
        <p:nvPicPr>
          <p:cNvPr id="318" name="Content Placeholder 3">
            <a:extLst>
              <a:ext uri="{FF2B5EF4-FFF2-40B4-BE49-F238E27FC236}">
                <a16:creationId xmlns:a16="http://schemas.microsoft.com/office/drawing/2014/main" id="{06AF0D27-E916-463C-A6D7-CE1164EC8F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4545" t="73124" r="12778" b="19996"/>
          <a:stretch/>
        </p:blipFill>
        <p:spPr>
          <a:xfrm>
            <a:off x="7101741" y="2916290"/>
            <a:ext cx="305170" cy="245181"/>
          </a:xfrm>
          <a:prstGeom prst="rect">
            <a:avLst/>
          </a:prstGeom>
          <a:ln>
            <a:noFill/>
          </a:ln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9AAF4E8A-7E02-4A1D-B126-5A226474BD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08" y="7112240"/>
            <a:ext cx="3365414" cy="1430165"/>
          </a:xfrm>
          <a:prstGeom prst="rect">
            <a:avLst/>
          </a:prstGeom>
        </p:spPr>
      </p:pic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B10A482A-7324-4B22-A6F6-D6D39ED7B8BF}"/>
              </a:ext>
            </a:extLst>
          </p:cNvPr>
          <p:cNvCxnSpPr>
            <a:cxnSpLocks/>
          </p:cNvCxnSpPr>
          <p:nvPr/>
        </p:nvCxnSpPr>
        <p:spPr>
          <a:xfrm>
            <a:off x="5657629" y="3775477"/>
            <a:ext cx="116065" cy="0"/>
          </a:xfrm>
          <a:prstGeom prst="straightConnector1">
            <a:avLst/>
          </a:prstGeom>
          <a:ln w="41275">
            <a:solidFill>
              <a:schemeClr val="tx1">
                <a:alpha val="21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0E49928-619B-4730-BF0C-FA3FDEB4C37E}"/>
              </a:ext>
            </a:extLst>
          </p:cNvPr>
          <p:cNvSpPr/>
          <p:nvPr/>
        </p:nvSpPr>
        <p:spPr>
          <a:xfrm>
            <a:off x="7145665" y="2402417"/>
            <a:ext cx="200696" cy="16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43" dirty="0"/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F5BEE5A9-D90A-4687-BB3B-4E30CC95F9E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7542" r="9550" b="10738"/>
          <a:stretch/>
        </p:blipFill>
        <p:spPr>
          <a:xfrm>
            <a:off x="5860303" y="2668328"/>
            <a:ext cx="327128" cy="252876"/>
          </a:xfrm>
          <a:prstGeom prst="rect">
            <a:avLst/>
          </a:prstGeom>
        </p:spPr>
      </p:pic>
      <p:pic>
        <p:nvPicPr>
          <p:cNvPr id="358" name="Picture 35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E23231C-2D4B-4290-9084-0B7AE135F47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7879" r="9635" b="12242"/>
          <a:stretch/>
        </p:blipFill>
        <p:spPr>
          <a:xfrm>
            <a:off x="5831677" y="2683097"/>
            <a:ext cx="327128" cy="252981"/>
          </a:xfrm>
          <a:prstGeom prst="rect">
            <a:avLst/>
          </a:prstGeom>
        </p:spPr>
      </p:pic>
      <p:pic>
        <p:nvPicPr>
          <p:cNvPr id="359" name="Picture 35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4932F109-D599-43FF-94D8-D18EC4415D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5810346" y="2715412"/>
            <a:ext cx="327127" cy="252876"/>
          </a:xfrm>
          <a:prstGeom prst="rect">
            <a:avLst/>
          </a:prstGeom>
        </p:spPr>
      </p:pic>
      <p:sp>
        <p:nvSpPr>
          <p:cNvPr id="362" name="TextBox 57">
            <a:extLst>
              <a:ext uri="{FF2B5EF4-FFF2-40B4-BE49-F238E27FC236}">
                <a16:creationId xmlns:a16="http://schemas.microsoft.com/office/drawing/2014/main" id="{7C1D77AB-0129-4D50-A38B-F58DED956054}"/>
              </a:ext>
            </a:extLst>
          </p:cNvPr>
          <p:cNvSpPr txBox="1"/>
          <p:nvPr/>
        </p:nvSpPr>
        <p:spPr>
          <a:xfrm>
            <a:off x="7418440" y="2474320"/>
            <a:ext cx="119129" cy="105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                      </a:t>
            </a:r>
          </a:p>
          <a:p>
            <a:pPr algn="ctr"/>
            <a:r>
              <a:rPr lang="en-US" sz="506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BC2361D-30DC-4723-ADAE-0F225B671EF1}"/>
              </a:ext>
            </a:extLst>
          </p:cNvPr>
          <p:cNvSpPr/>
          <p:nvPr/>
        </p:nvSpPr>
        <p:spPr>
          <a:xfrm>
            <a:off x="5883551" y="3434626"/>
            <a:ext cx="306494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70" dirty="0">
                <a:latin typeface="Arial" panose="020B0604020202020204" pitchFamily="34" charset="0"/>
                <a:cs typeface="Arial" panose="020B0604020202020204" pitchFamily="34" charset="0"/>
              </a:rPr>
              <a:t>R(t)</a:t>
            </a: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22D26766-6A9A-4456-A19C-E1C385388D1B}"/>
              </a:ext>
            </a:extLst>
          </p:cNvPr>
          <p:cNvSpPr/>
          <p:nvPr/>
        </p:nvSpPr>
        <p:spPr>
          <a:xfrm>
            <a:off x="5884896" y="2537834"/>
            <a:ext cx="301686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70" dirty="0">
                <a:latin typeface="Arial" panose="020B0604020202020204" pitchFamily="34" charset="0"/>
                <a:cs typeface="Arial" panose="020B0604020202020204" pitchFamily="34" charset="0"/>
              </a:rPr>
              <a:t>S(t)</a:t>
            </a: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AB90AED6-1B5F-43D6-912E-5EC6288C5E7D}"/>
              </a:ext>
            </a:extLst>
          </p:cNvPr>
          <p:cNvSpPr/>
          <p:nvPr/>
        </p:nvSpPr>
        <p:spPr>
          <a:xfrm>
            <a:off x="4601128" y="4207743"/>
            <a:ext cx="579005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BE5108"/>
                </a:solidFill>
                <a:latin typeface="Helvetica Neue"/>
                <a:cs typeface="Helvetica Neue"/>
              </a:rPr>
              <a:t>Mock Active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C6E5E1C3-0B12-4175-8902-A07383C7C641}"/>
                  </a:ext>
                </a:extLst>
              </p:cNvPr>
              <p:cNvSpPr txBox="1"/>
              <p:nvPr/>
            </p:nvSpPr>
            <p:spPr>
              <a:xfrm>
                <a:off x="7622253" y="3190926"/>
                <a:ext cx="601562" cy="877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7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𝐶𝑜𝑟𝑟</m:t>
                          </m:r>
                        </m:fName>
                        <m:e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m:rPr>
                              <m:nor/>
                            </m:rPr>
                            <a:rPr lang="en-US" sz="57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m:rPr>
                              <m:nor/>
                            </m:rPr>
                            <a:rPr lang="en-US" sz="57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57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570" dirty="0"/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C6E5E1C3-0B12-4175-8902-A07383C7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253" y="3190926"/>
                <a:ext cx="601562" cy="87716"/>
              </a:xfrm>
              <a:prstGeom prst="rect">
                <a:avLst/>
              </a:prstGeom>
              <a:blipFill>
                <a:blip r:embed="rId21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C8212E85-F1E2-46A6-BAC6-97C7FEE1BD07}"/>
              </a:ext>
            </a:extLst>
          </p:cNvPr>
          <p:cNvCxnSpPr>
            <a:cxnSpLocks/>
          </p:cNvCxnSpPr>
          <p:nvPr/>
        </p:nvCxnSpPr>
        <p:spPr>
          <a:xfrm>
            <a:off x="5084696" y="3286828"/>
            <a:ext cx="0" cy="491725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4" name="TextBox 57">
            <a:extLst>
              <a:ext uri="{FF2B5EF4-FFF2-40B4-BE49-F238E27FC236}">
                <a16:creationId xmlns:a16="http://schemas.microsoft.com/office/drawing/2014/main" id="{4D6926AA-7324-45E2-99BF-DC54A18393AE}"/>
              </a:ext>
            </a:extLst>
          </p:cNvPr>
          <p:cNvSpPr txBox="1"/>
          <p:nvPr/>
        </p:nvSpPr>
        <p:spPr>
          <a:xfrm>
            <a:off x="5253710" y="3160577"/>
            <a:ext cx="497446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Record EEG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F49B9943-1B2D-42E0-A28F-81CD67E61257}"/>
              </a:ext>
            </a:extLst>
          </p:cNvPr>
          <p:cNvSpPr/>
          <p:nvPr/>
        </p:nvSpPr>
        <p:spPr>
          <a:xfrm>
            <a:off x="5640765" y="4420693"/>
            <a:ext cx="909475" cy="1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  <a:endParaRPr lang="en-US" sz="570" dirty="0"/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EB3EB43E-2BDF-4084-A373-6C40C67B2602}"/>
              </a:ext>
            </a:extLst>
          </p:cNvPr>
          <p:cNvCxnSpPr>
            <a:cxnSpLocks/>
          </p:cNvCxnSpPr>
          <p:nvPr/>
        </p:nvCxnSpPr>
        <p:spPr>
          <a:xfrm flipV="1">
            <a:off x="5793763" y="4009292"/>
            <a:ext cx="425183" cy="3662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333CC167-D8B3-44F8-8E2C-EE019B7D3C77}"/>
              </a:ext>
            </a:extLst>
          </p:cNvPr>
          <p:cNvCxnSpPr>
            <a:cxnSpLocks/>
          </p:cNvCxnSpPr>
          <p:nvPr/>
        </p:nvCxnSpPr>
        <p:spPr>
          <a:xfrm flipV="1">
            <a:off x="5794807" y="3975801"/>
            <a:ext cx="0" cy="7430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726E9D1B-9E73-4ABB-A364-9B627C0CE42C}"/>
              </a:ext>
            </a:extLst>
          </p:cNvPr>
          <p:cNvCxnSpPr>
            <a:cxnSpLocks/>
          </p:cNvCxnSpPr>
          <p:nvPr/>
        </p:nvCxnSpPr>
        <p:spPr>
          <a:xfrm flipV="1">
            <a:off x="6218946" y="3972139"/>
            <a:ext cx="0" cy="7430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AB6BEAB-C7CE-48FE-A335-AE2A6A7781CE}"/>
              </a:ext>
            </a:extLst>
          </p:cNvPr>
          <p:cNvSpPr/>
          <p:nvPr/>
        </p:nvSpPr>
        <p:spPr>
          <a:xfrm>
            <a:off x="5865412" y="4038720"/>
            <a:ext cx="410690" cy="16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3" dirty="0">
                <a:latin typeface="Arial" panose="020B0604020202020204" pitchFamily="34" charset="0"/>
                <a:cs typeface="Arial" panose="020B0604020202020204" pitchFamily="34" charset="0"/>
              </a:rPr>
              <a:t>T ~ 620s</a:t>
            </a:r>
            <a:endParaRPr lang="en-US" sz="44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C8988341-C2EB-49C7-B1F9-837F8F203632}"/>
                  </a:ext>
                </a:extLst>
              </p:cNvPr>
              <p:cNvSpPr/>
              <p:nvPr/>
            </p:nvSpPr>
            <p:spPr>
              <a:xfrm>
                <a:off x="6415459" y="3023912"/>
                <a:ext cx="418838" cy="265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7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57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57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570" i="1" baseline="30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57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5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57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C8988341-C2EB-49C7-B1F9-837F8F203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59" y="3023912"/>
                <a:ext cx="418838" cy="26571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25B96E52-67F8-4376-8DD9-3DBC41264302}"/>
                  </a:ext>
                </a:extLst>
              </p:cNvPr>
              <p:cNvSpPr/>
              <p:nvPr/>
            </p:nvSpPr>
            <p:spPr>
              <a:xfrm>
                <a:off x="6414347" y="3178194"/>
                <a:ext cx="442195" cy="265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7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57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70" i="1">
                          <a:latin typeface="Cambria Math" panose="02040503050406030204" pitchFamily="18" charset="0"/>
                        </a:rPr>
                        <m:t>𝑊𝑇𝑅</m:t>
                      </m:r>
                      <m:d>
                        <m:dPr>
                          <m:ctrlPr>
                            <a:rPr lang="en-US" sz="5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57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25B96E52-67F8-4376-8DD9-3DBC41264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47" y="3178194"/>
                <a:ext cx="442195" cy="26571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81E35CBB-0562-454C-97A3-7B209BC024EF}"/>
              </a:ext>
            </a:extLst>
          </p:cNvPr>
          <p:cNvCxnSpPr>
            <a:cxnSpLocks/>
          </p:cNvCxnSpPr>
          <p:nvPr/>
        </p:nvCxnSpPr>
        <p:spPr>
          <a:xfrm flipV="1">
            <a:off x="7653617" y="3278569"/>
            <a:ext cx="486585" cy="8989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2" name="TextBox 57">
            <a:extLst>
              <a:ext uri="{FF2B5EF4-FFF2-40B4-BE49-F238E27FC236}">
                <a16:creationId xmlns:a16="http://schemas.microsoft.com/office/drawing/2014/main" id="{54D3ECF2-D33D-4D4E-B2C8-869EB89B9584}"/>
              </a:ext>
            </a:extLst>
          </p:cNvPr>
          <p:cNvSpPr txBox="1"/>
          <p:nvPr/>
        </p:nvSpPr>
        <p:spPr>
          <a:xfrm>
            <a:off x="7406959" y="3431973"/>
            <a:ext cx="143826" cy="118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endParaRPr lang="en-US" sz="506" i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06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US" sz="506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                      </a:t>
            </a:r>
          </a:p>
          <a:p>
            <a:pPr algn="ctr"/>
            <a:r>
              <a:rPr lang="en-US" sz="506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645F71F9-150C-4A25-A54A-3FA789BB8A62}"/>
              </a:ext>
            </a:extLst>
          </p:cNvPr>
          <p:cNvCxnSpPr>
            <a:cxnSpLocks/>
          </p:cNvCxnSpPr>
          <p:nvPr/>
        </p:nvCxnSpPr>
        <p:spPr>
          <a:xfrm>
            <a:off x="5655247" y="3289905"/>
            <a:ext cx="2799" cy="485573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FD61DA10-CD0C-4DD6-A7B7-4F2102D9E3AD}"/>
              </a:ext>
            </a:extLst>
          </p:cNvPr>
          <p:cNvCxnSpPr>
            <a:cxnSpLocks/>
          </p:cNvCxnSpPr>
          <p:nvPr/>
        </p:nvCxnSpPr>
        <p:spPr>
          <a:xfrm flipH="1" flipV="1">
            <a:off x="5090184" y="3290722"/>
            <a:ext cx="553245" cy="132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9" name="Rectangle 468">
            <a:extLst>
              <a:ext uri="{FF2B5EF4-FFF2-40B4-BE49-F238E27FC236}">
                <a16:creationId xmlns:a16="http://schemas.microsoft.com/office/drawing/2014/main" id="{807690C7-326F-4A0A-9734-43E8929586AF}"/>
              </a:ext>
            </a:extLst>
          </p:cNvPr>
          <p:cNvSpPr/>
          <p:nvPr/>
        </p:nvSpPr>
        <p:spPr>
          <a:xfrm>
            <a:off x="7709622" y="4341415"/>
            <a:ext cx="486584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Stimulus Response Correlation</a:t>
            </a:r>
            <a:endParaRPr lang="en-US" sz="570" dirty="0"/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8E8A2054-A8BE-49F7-9C8A-2F0F8004E895}"/>
              </a:ext>
            </a:extLst>
          </p:cNvPr>
          <p:cNvCxnSpPr>
            <a:cxnSpLocks/>
          </p:cNvCxnSpPr>
          <p:nvPr/>
        </p:nvCxnSpPr>
        <p:spPr>
          <a:xfrm>
            <a:off x="6279634" y="2775929"/>
            <a:ext cx="0" cy="101797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4A04D3B-D795-406F-A2F0-D3AF5BD78284}"/>
              </a:ext>
            </a:extLst>
          </p:cNvPr>
          <p:cNvCxnSpPr>
            <a:cxnSpLocks/>
          </p:cNvCxnSpPr>
          <p:nvPr/>
        </p:nvCxnSpPr>
        <p:spPr>
          <a:xfrm>
            <a:off x="6219230" y="3793906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DBAE7B3B-C484-4EF7-A70C-4D85C9AD20B9}"/>
              </a:ext>
            </a:extLst>
          </p:cNvPr>
          <p:cNvCxnSpPr>
            <a:cxnSpLocks/>
          </p:cNvCxnSpPr>
          <p:nvPr/>
        </p:nvCxnSpPr>
        <p:spPr>
          <a:xfrm>
            <a:off x="6218947" y="2775929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8343614E-F682-464D-9780-D2F2372102B3}"/>
              </a:ext>
            </a:extLst>
          </p:cNvPr>
          <p:cNvCxnSpPr>
            <a:cxnSpLocks/>
          </p:cNvCxnSpPr>
          <p:nvPr/>
        </p:nvCxnSpPr>
        <p:spPr>
          <a:xfrm>
            <a:off x="6998609" y="2762316"/>
            <a:ext cx="0" cy="101797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57EFC6A3-B243-43EB-A93E-B43749EA1D8A}"/>
              </a:ext>
            </a:extLst>
          </p:cNvPr>
          <p:cNvCxnSpPr>
            <a:cxnSpLocks/>
          </p:cNvCxnSpPr>
          <p:nvPr/>
        </p:nvCxnSpPr>
        <p:spPr>
          <a:xfrm>
            <a:off x="6998609" y="3773908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10A8C001-3103-4934-8678-96448F8F6FFA}"/>
              </a:ext>
            </a:extLst>
          </p:cNvPr>
          <p:cNvCxnSpPr>
            <a:cxnSpLocks/>
          </p:cNvCxnSpPr>
          <p:nvPr/>
        </p:nvCxnSpPr>
        <p:spPr>
          <a:xfrm>
            <a:off x="6998609" y="2752597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93AC04B6-F548-4C26-A7CA-6413E6AA56EF}"/>
              </a:ext>
            </a:extLst>
          </p:cNvPr>
          <p:cNvCxnSpPr>
            <a:cxnSpLocks/>
          </p:cNvCxnSpPr>
          <p:nvPr/>
        </p:nvCxnSpPr>
        <p:spPr>
          <a:xfrm>
            <a:off x="7653617" y="2742701"/>
            <a:ext cx="0" cy="101797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6D0B9B27-F0ED-4135-A1EE-F07219E2CC95}"/>
              </a:ext>
            </a:extLst>
          </p:cNvPr>
          <p:cNvCxnSpPr>
            <a:cxnSpLocks/>
          </p:cNvCxnSpPr>
          <p:nvPr/>
        </p:nvCxnSpPr>
        <p:spPr>
          <a:xfrm>
            <a:off x="7589031" y="3760679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0F07CB9B-48E7-4B09-AB3A-88B41FAA4382}"/>
              </a:ext>
            </a:extLst>
          </p:cNvPr>
          <p:cNvCxnSpPr>
            <a:cxnSpLocks/>
          </p:cNvCxnSpPr>
          <p:nvPr/>
        </p:nvCxnSpPr>
        <p:spPr>
          <a:xfrm>
            <a:off x="7588748" y="2742701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E019EE47-9A90-4AD9-9B8D-8784ACD7BAEC}"/>
                  </a:ext>
                </a:extLst>
              </p:cNvPr>
              <p:cNvSpPr txBox="1"/>
              <p:nvPr/>
            </p:nvSpPr>
            <p:spPr>
              <a:xfrm>
                <a:off x="6272281" y="3332681"/>
                <a:ext cx="677526" cy="202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33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33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633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63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33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6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33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633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633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6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33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633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r>
                                    <a:rPr lang="en-US" sz="633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633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633" dirty="0"/>
              </a:p>
            </p:txBody>
          </p:sp>
        </mc:Choice>
        <mc:Fallback xmlns="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E019EE47-9A90-4AD9-9B8D-8784ACD7B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81" y="3332681"/>
                <a:ext cx="677526" cy="202684"/>
              </a:xfrm>
              <a:prstGeom prst="rect">
                <a:avLst/>
              </a:prstGeom>
              <a:blipFill>
                <a:blip r:embed="rId24"/>
                <a:stretch>
                  <a:fillRect t="-909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Rectangle 498">
            <a:extLst>
              <a:ext uri="{FF2B5EF4-FFF2-40B4-BE49-F238E27FC236}">
                <a16:creationId xmlns:a16="http://schemas.microsoft.com/office/drawing/2014/main" id="{40E9406A-5587-4332-81F1-580F487C3492}"/>
              </a:ext>
            </a:extLst>
          </p:cNvPr>
          <p:cNvSpPr/>
          <p:nvPr/>
        </p:nvSpPr>
        <p:spPr>
          <a:xfrm>
            <a:off x="6637109" y="4341415"/>
            <a:ext cx="840895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Learn Maximally </a:t>
            </a:r>
          </a:p>
          <a:p>
            <a:pPr algn="ctr"/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Correlated </a:t>
            </a:r>
          </a:p>
          <a:p>
            <a:pPr algn="ctr"/>
            <a:r>
              <a:rPr lang="en-US" sz="570" b="1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endParaRPr lang="en-US" sz="570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DC0D4085-19CA-4581-8096-21472D47DE8F}"/>
              </a:ext>
            </a:extLst>
          </p:cNvPr>
          <p:cNvSpPr/>
          <p:nvPr/>
        </p:nvSpPr>
        <p:spPr>
          <a:xfrm>
            <a:off x="6313710" y="2996264"/>
            <a:ext cx="643469" cy="651223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488A7FC4-0113-4CC5-82DD-D5B86689170D}"/>
              </a:ext>
            </a:extLst>
          </p:cNvPr>
          <p:cNvSpPr/>
          <p:nvPr/>
        </p:nvSpPr>
        <p:spPr>
          <a:xfrm>
            <a:off x="6286457" y="2881088"/>
            <a:ext cx="848309" cy="1508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Canonical Correlation Analysis</a:t>
            </a:r>
            <a:endParaRPr lang="en-US" sz="380" dirty="0"/>
          </a:p>
        </p:txBody>
      </p: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3E908A0C-0F24-4FFF-89BE-C46F69FAA7FE}"/>
              </a:ext>
            </a:extLst>
          </p:cNvPr>
          <p:cNvCxnSpPr>
            <a:cxnSpLocks/>
          </p:cNvCxnSpPr>
          <p:nvPr/>
        </p:nvCxnSpPr>
        <p:spPr>
          <a:xfrm flipH="1">
            <a:off x="6279634" y="3324238"/>
            <a:ext cx="29896" cy="8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67E1F227-4543-4DCF-ABA7-134A014B68C0}"/>
              </a:ext>
            </a:extLst>
          </p:cNvPr>
          <p:cNvCxnSpPr>
            <a:cxnSpLocks/>
          </p:cNvCxnSpPr>
          <p:nvPr/>
        </p:nvCxnSpPr>
        <p:spPr>
          <a:xfrm flipH="1">
            <a:off x="6962831" y="3324238"/>
            <a:ext cx="29896" cy="88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1DF9507C-FE34-4359-A16A-DF02FDAA258E}"/>
              </a:ext>
            </a:extLst>
          </p:cNvPr>
          <p:cNvSpPr/>
          <p:nvPr/>
        </p:nvSpPr>
        <p:spPr>
          <a:xfrm>
            <a:off x="4556393" y="4420708"/>
            <a:ext cx="592952" cy="1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en-US" sz="570" dirty="0"/>
          </a:p>
        </p:txBody>
      </p:sp>
    </p:spTree>
    <p:extLst>
      <p:ext uri="{BB962C8B-B14F-4D97-AF65-F5344CB8AC3E}">
        <p14:creationId xmlns:p14="http://schemas.microsoft.com/office/powerpoint/2010/main" val="410834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8B51-312C-4E0D-8B1B-AE47C26B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BA38D-68DF-474B-AA77-539B5CDA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111" t="28470" r="8341" b="19917"/>
          <a:stretch/>
        </p:blipFill>
        <p:spPr>
          <a:xfrm>
            <a:off x="4664158" y="2921682"/>
            <a:ext cx="2863686" cy="1376791"/>
          </a:xfrm>
          <a:prstGeom prst="rect">
            <a:avLst/>
          </a:prstGeom>
          <a:ln>
            <a:solidFill>
              <a:schemeClr val="accent1">
                <a:shade val="50000"/>
                <a:alpha val="99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534D6-B3E5-4F12-8B1C-EF874EAE3547}"/>
                  </a:ext>
                </a:extLst>
              </p:cNvPr>
              <p:cNvSpPr txBox="1"/>
              <p:nvPr/>
            </p:nvSpPr>
            <p:spPr>
              <a:xfrm>
                <a:off x="5814682" y="2638043"/>
                <a:ext cx="677526" cy="1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70" i="1">
                          <a:latin typeface="Cambria Math" panose="02040503050406030204" pitchFamily="18" charset="0"/>
                        </a:rPr>
                        <m:t>𝑆𝑅𝐶</m:t>
                      </m:r>
                      <m:r>
                        <a:rPr lang="en-US" sz="57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7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570" i="1" baseline="3000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5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7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70" i="1" baseline="3000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7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5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7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57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570" i="1" baseline="30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5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7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57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57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570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57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7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57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B534D6-B3E5-4F12-8B1C-EF874EAE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682" y="2638043"/>
                <a:ext cx="677526" cy="194220"/>
              </a:xfrm>
              <a:prstGeom prst="rect">
                <a:avLst/>
              </a:prstGeom>
              <a:blipFill>
                <a:blip r:embed="rId3"/>
                <a:stretch>
                  <a:fillRect l="-1802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7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raphic 244" descr="Monitor">
            <a:extLst>
              <a:ext uri="{FF2B5EF4-FFF2-40B4-BE49-F238E27FC236}">
                <a16:creationId xmlns:a16="http://schemas.microsoft.com/office/drawing/2014/main" id="{19955765-806C-4647-A722-A8DB792E5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3422" y="2213203"/>
            <a:ext cx="1250502" cy="125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941F2-E885-4A4D-B014-A8009D73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72" y="2488630"/>
            <a:ext cx="824045" cy="46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128D2-0DDB-4D81-BC35-78AFFEB8A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418" y="2522854"/>
            <a:ext cx="817559" cy="459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CF262-9261-400B-9190-B4A3CD390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864" y="2579185"/>
            <a:ext cx="803825" cy="453183"/>
          </a:xfrm>
          <a:prstGeom prst="rect">
            <a:avLst/>
          </a:prstGeom>
        </p:spPr>
      </p:pic>
      <p:sp>
        <p:nvSpPr>
          <p:cNvPr id="33" name="TextBox 57">
            <a:extLst>
              <a:ext uri="{FF2B5EF4-FFF2-40B4-BE49-F238E27FC236}">
                <a16:creationId xmlns:a16="http://schemas.microsoft.com/office/drawing/2014/main" id="{35A62F02-1A41-4A0C-BE9E-3C9C953CFCD1}"/>
              </a:ext>
            </a:extLst>
          </p:cNvPr>
          <p:cNvSpPr txBox="1"/>
          <p:nvPr/>
        </p:nvSpPr>
        <p:spPr>
          <a:xfrm>
            <a:off x="4295164" y="3551423"/>
            <a:ext cx="393056" cy="15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</a:p>
        </p:txBody>
      </p:sp>
      <p:sp>
        <p:nvSpPr>
          <p:cNvPr id="35" name="TextBox 57">
            <a:extLst>
              <a:ext uri="{FF2B5EF4-FFF2-40B4-BE49-F238E27FC236}">
                <a16:creationId xmlns:a16="http://schemas.microsoft.com/office/drawing/2014/main" id="{17AFB3D2-6048-47D6-A1F1-5A0BBEE159E6}"/>
              </a:ext>
            </a:extLst>
          </p:cNvPr>
          <p:cNvSpPr txBox="1"/>
          <p:nvPr/>
        </p:nvSpPr>
        <p:spPr>
          <a:xfrm>
            <a:off x="4652157" y="3550539"/>
            <a:ext cx="342996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Sham BCI</a:t>
            </a:r>
          </a:p>
        </p:txBody>
      </p:sp>
      <p:pic>
        <p:nvPicPr>
          <p:cNvPr id="220" name="Picture 2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A364B5-1C6A-46E3-ADAA-956117543B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7"/>
          <a:stretch/>
        </p:blipFill>
        <p:spPr>
          <a:xfrm>
            <a:off x="4263227" y="3424205"/>
            <a:ext cx="320211" cy="161219"/>
          </a:xfrm>
          <a:prstGeom prst="rect">
            <a:avLst/>
          </a:prstGeom>
        </p:spPr>
      </p:pic>
      <p:pic>
        <p:nvPicPr>
          <p:cNvPr id="222" name="Picture 6" descr="Image result for brain control interface">
            <a:extLst>
              <a:ext uri="{FF2B5EF4-FFF2-40B4-BE49-F238E27FC236}">
                <a16:creationId xmlns:a16="http://schemas.microsoft.com/office/drawing/2014/main" id="{C67A7A0C-D8CB-4FDB-A467-25C78BB5C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00" b="54667" l="22250" r="58375">
                        <a14:foregroundMark x1="22875" y1="11667" x2="23750" y2="46500"/>
                        <a14:foregroundMark x1="23750" y1="46500" x2="40375" y2="74500"/>
                        <a14:foregroundMark x1="40375" y1="74500" x2="59125" y2="41500"/>
                        <a14:foregroundMark x1="59125" y1="41500" x2="57875" y2="22667"/>
                        <a14:foregroundMark x1="57875" y1="22667" x2="47625" y2="10167"/>
                        <a14:foregroundMark x1="47625" y1="10167" x2="32250" y2="9000"/>
                        <a14:foregroundMark x1="32250" y1="9000" x2="22250" y2="1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12045" r="45510" b="67147"/>
          <a:stretch/>
        </p:blipFill>
        <p:spPr bwMode="auto">
          <a:xfrm>
            <a:off x="4679214" y="3410676"/>
            <a:ext cx="274566" cy="1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Graphic 222" descr="User">
            <a:extLst>
              <a:ext uri="{FF2B5EF4-FFF2-40B4-BE49-F238E27FC236}">
                <a16:creationId xmlns:a16="http://schemas.microsoft.com/office/drawing/2014/main" id="{FFF09530-C7CD-4FE9-ACF1-6662FFFB28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3456" y="3759090"/>
            <a:ext cx="531241" cy="531241"/>
          </a:xfrm>
          <a:prstGeom prst="rect">
            <a:avLst/>
          </a:prstGeom>
        </p:spPr>
      </p:pic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CDEDE35C-DA5C-48D7-BB02-8AB8D4B7C6CE}"/>
              </a:ext>
            </a:extLst>
          </p:cNvPr>
          <p:cNvSpPr/>
          <p:nvPr/>
        </p:nvSpPr>
        <p:spPr>
          <a:xfrm>
            <a:off x="4222991" y="3344932"/>
            <a:ext cx="837407" cy="1019819"/>
          </a:xfrm>
          <a:prstGeom prst="roundRect">
            <a:avLst/>
          </a:prstGeom>
          <a:noFill/>
          <a:ln w="34925">
            <a:solidFill>
              <a:srgbClr val="BE5108">
                <a:alpha val="3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BE51152B-AC67-46DE-852F-EC49A8C00D5F}"/>
              </a:ext>
            </a:extLst>
          </p:cNvPr>
          <p:cNvSpPr/>
          <p:nvPr/>
        </p:nvSpPr>
        <p:spPr>
          <a:xfrm>
            <a:off x="5103838" y="3344931"/>
            <a:ext cx="489309" cy="1019819"/>
          </a:xfrm>
          <a:prstGeom prst="roundRect">
            <a:avLst/>
          </a:prstGeom>
          <a:noFill/>
          <a:ln w="34925">
            <a:solidFill>
              <a:srgbClr val="9DC3E6">
                <a:alpha val="46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95F7BAF-A527-42F6-871C-6A1B6483739C}"/>
              </a:ext>
            </a:extLst>
          </p:cNvPr>
          <p:cNvSpPr/>
          <p:nvPr/>
        </p:nvSpPr>
        <p:spPr>
          <a:xfrm>
            <a:off x="4308478" y="4219025"/>
            <a:ext cx="383438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BE5108"/>
                </a:solidFill>
                <a:latin typeface="Helvetica Neue"/>
                <a:cs typeface="Helvetica Neue"/>
              </a:rPr>
              <a:t>Active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5339BDD-055C-4233-BFF0-D09370D88995}"/>
              </a:ext>
            </a:extLst>
          </p:cNvPr>
          <p:cNvSpPr/>
          <p:nvPr/>
        </p:nvSpPr>
        <p:spPr>
          <a:xfrm>
            <a:off x="5204781" y="4216217"/>
            <a:ext cx="439544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9DC3E6"/>
                </a:solidFill>
                <a:latin typeface="Helvetica Neue"/>
                <a:cs typeface="Helvetica Neue"/>
              </a:rPr>
              <a:t>Passive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DECE434-BB5B-4AED-B459-B1457B6BB00E}"/>
              </a:ext>
            </a:extLst>
          </p:cNvPr>
          <p:cNvCxnSpPr>
            <a:cxnSpLocks/>
            <a:stCxn id="220" idx="0"/>
          </p:cNvCxnSpPr>
          <p:nvPr/>
        </p:nvCxnSpPr>
        <p:spPr>
          <a:xfrm flipV="1">
            <a:off x="4423333" y="3053074"/>
            <a:ext cx="102748" cy="371131"/>
          </a:xfrm>
          <a:prstGeom prst="line">
            <a:avLst/>
          </a:prstGeom>
          <a:ln w="31750">
            <a:solidFill>
              <a:srgbClr val="BE5108"/>
            </a:solidFill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56405F0-E7BF-4EA2-80F6-2A9614523A8A}"/>
              </a:ext>
            </a:extLst>
          </p:cNvPr>
          <p:cNvCxnSpPr>
            <a:cxnSpLocks/>
          </p:cNvCxnSpPr>
          <p:nvPr/>
        </p:nvCxnSpPr>
        <p:spPr>
          <a:xfrm flipV="1">
            <a:off x="4816497" y="3204376"/>
            <a:ext cx="67550" cy="190999"/>
          </a:xfrm>
          <a:prstGeom prst="line">
            <a:avLst/>
          </a:prstGeom>
          <a:ln w="31750">
            <a:solidFill>
              <a:srgbClr val="BE5108"/>
            </a:solidFill>
            <a:prstDash val="sysDot"/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eg">
            <a:extLst>
              <a:ext uri="{FF2B5EF4-FFF2-40B4-BE49-F238E27FC236}">
                <a16:creationId xmlns:a16="http://schemas.microsoft.com/office/drawing/2014/main" id="{42D0A8A5-E449-48DE-9983-29F32E87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35870" r="46454" b="12586"/>
          <a:stretch/>
        </p:blipFill>
        <p:spPr bwMode="auto">
          <a:xfrm>
            <a:off x="5684619" y="3462097"/>
            <a:ext cx="840765" cy="58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TextBox 57">
            <a:extLst>
              <a:ext uri="{FF2B5EF4-FFF2-40B4-BE49-F238E27FC236}">
                <a16:creationId xmlns:a16="http://schemas.microsoft.com/office/drawing/2014/main" id="{82EE928A-C4F4-4A36-AA63-8B3F83B2B27E}"/>
              </a:ext>
            </a:extLst>
          </p:cNvPr>
          <p:cNvSpPr txBox="1"/>
          <p:nvPr/>
        </p:nvSpPr>
        <p:spPr>
          <a:xfrm>
            <a:off x="5919849" y="3343722"/>
            <a:ext cx="39934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6" dirty="0">
                <a:cs typeface="Arial" panose="020B0604020202020204" pitchFamily="34" charset="0"/>
              </a:rPr>
              <a:t>EEG </a:t>
            </a:r>
            <a:r>
              <a:rPr lang="en-US" sz="506" i="1" dirty="0">
                <a:cs typeface="Arial" panose="020B0604020202020204" pitchFamily="34" charset="0"/>
              </a:rPr>
              <a:t>R(t)</a:t>
            </a:r>
          </a:p>
          <a:p>
            <a:pPr algn="ctr"/>
            <a:endParaRPr lang="en-US" sz="506" dirty="0">
              <a:cs typeface="Arial" panose="020B0604020202020204" pitchFamily="34" charset="0"/>
            </a:endParaRPr>
          </a:p>
        </p:txBody>
      </p:sp>
      <p:sp>
        <p:nvSpPr>
          <p:cNvPr id="267" name="TextBox 57">
            <a:extLst>
              <a:ext uri="{FF2B5EF4-FFF2-40B4-BE49-F238E27FC236}">
                <a16:creationId xmlns:a16="http://schemas.microsoft.com/office/drawing/2014/main" id="{49705650-26FB-41A6-9673-806D4B4D4B7B}"/>
              </a:ext>
            </a:extLst>
          </p:cNvPr>
          <p:cNvSpPr txBox="1"/>
          <p:nvPr/>
        </p:nvSpPr>
        <p:spPr>
          <a:xfrm>
            <a:off x="5778589" y="2493289"/>
            <a:ext cx="655548" cy="1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6" dirty="0">
                <a:cs typeface="Arial" panose="020B0604020202020204" pitchFamily="34" charset="0"/>
              </a:rPr>
              <a:t>Optic Flow </a:t>
            </a:r>
            <a:r>
              <a:rPr lang="en-US" sz="506" i="1" dirty="0">
                <a:cs typeface="Arial" panose="020B0604020202020204" pitchFamily="34" charset="0"/>
              </a:rPr>
              <a:t>S(t)</a:t>
            </a:r>
            <a:endParaRPr lang="en-US" sz="506" dirty="0">
              <a:cs typeface="Arial" panose="020B0604020202020204" pitchFamily="34" charset="0"/>
            </a:endParaRP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D52C3EBE-F537-47CA-B7DE-5D495566C5BA}"/>
              </a:ext>
            </a:extLst>
          </p:cNvPr>
          <p:cNvCxnSpPr>
            <a:cxnSpLocks/>
            <a:stCxn id="1016" idx="0"/>
          </p:cNvCxnSpPr>
          <p:nvPr/>
        </p:nvCxnSpPr>
        <p:spPr>
          <a:xfrm flipV="1">
            <a:off x="4428843" y="3756297"/>
            <a:ext cx="1193441" cy="2792"/>
          </a:xfrm>
          <a:prstGeom prst="line">
            <a:avLst/>
          </a:prstGeom>
          <a:ln w="3492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TextBox 57">
            <a:extLst>
              <a:ext uri="{FF2B5EF4-FFF2-40B4-BE49-F238E27FC236}">
                <a16:creationId xmlns:a16="http://schemas.microsoft.com/office/drawing/2014/main" id="{5162D830-7B85-46FA-9661-96CA1738E003}"/>
              </a:ext>
            </a:extLst>
          </p:cNvPr>
          <p:cNvSpPr txBox="1"/>
          <p:nvPr/>
        </p:nvSpPr>
        <p:spPr>
          <a:xfrm>
            <a:off x="5172556" y="3550539"/>
            <a:ext cx="323029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latin typeface="Arial" panose="020B0604020202020204" pitchFamily="34" charset="0"/>
                <a:cs typeface="Arial" panose="020B0604020202020204" pitchFamily="34" charset="0"/>
              </a:rPr>
              <a:t>Watch</a:t>
            </a:r>
          </a:p>
        </p:txBody>
      </p:sp>
      <p:sp>
        <p:nvSpPr>
          <p:cNvPr id="314" name="TextBox 57">
            <a:extLst>
              <a:ext uri="{FF2B5EF4-FFF2-40B4-BE49-F238E27FC236}">
                <a16:creationId xmlns:a16="http://schemas.microsoft.com/office/drawing/2014/main" id="{8F5DA6F7-DA58-4E2B-B36D-9685F2173543}"/>
              </a:ext>
            </a:extLst>
          </p:cNvPr>
          <p:cNvSpPr txBox="1"/>
          <p:nvPr/>
        </p:nvSpPr>
        <p:spPr>
          <a:xfrm>
            <a:off x="6468924" y="2424484"/>
            <a:ext cx="705254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cs typeface="Arial" panose="020B0604020202020204" pitchFamily="34" charset="0"/>
              </a:rPr>
              <a:t>Temporal Filtering (</a:t>
            </a:r>
            <a:r>
              <a:rPr lang="en-US" sz="380" i="1" dirty="0">
                <a:cs typeface="Arial" panose="020B0604020202020204" pitchFamily="34" charset="0"/>
              </a:rPr>
              <a:t>H</a:t>
            </a:r>
            <a:r>
              <a:rPr lang="en-US" sz="380" dirty="0">
                <a:cs typeface="Arial" panose="020B0604020202020204" pitchFamily="34" charset="0"/>
              </a:rPr>
              <a:t>)</a:t>
            </a:r>
            <a:endParaRPr lang="en-US" sz="380" baseline="-25000" dirty="0">
              <a:cs typeface="Arial" panose="020B0604020202020204" pitchFamily="34" charset="0"/>
            </a:endParaRP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0E49928-619B-4730-BF0C-FA3FDEB4C37E}"/>
              </a:ext>
            </a:extLst>
          </p:cNvPr>
          <p:cNvSpPr/>
          <p:nvPr/>
        </p:nvSpPr>
        <p:spPr>
          <a:xfrm>
            <a:off x="7177671" y="2426595"/>
            <a:ext cx="200696" cy="16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443" dirty="0"/>
          </a:p>
        </p:txBody>
      </p:sp>
      <p:pic>
        <p:nvPicPr>
          <p:cNvPr id="357" name="Picture 356">
            <a:extLst>
              <a:ext uri="{FF2B5EF4-FFF2-40B4-BE49-F238E27FC236}">
                <a16:creationId xmlns:a16="http://schemas.microsoft.com/office/drawing/2014/main" id="{F5BEE5A9-D90A-4687-BB3B-4E30CC95F9E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7542" r="9550" b="10738"/>
          <a:stretch/>
        </p:blipFill>
        <p:spPr>
          <a:xfrm>
            <a:off x="5830816" y="2612401"/>
            <a:ext cx="625100" cy="483215"/>
          </a:xfrm>
          <a:prstGeom prst="rect">
            <a:avLst/>
          </a:prstGeom>
          <a:ln w="34925">
            <a:solidFill>
              <a:schemeClr val="tx1">
                <a:alpha val="36000"/>
              </a:schemeClr>
            </a:solidFill>
          </a:ln>
        </p:spPr>
      </p:pic>
      <p:pic>
        <p:nvPicPr>
          <p:cNvPr id="358" name="Picture 35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E23231C-2D4B-4290-9084-0B7AE135F47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7" t="7879" r="9635" b="12242"/>
          <a:stretch/>
        </p:blipFill>
        <p:spPr>
          <a:xfrm>
            <a:off x="5785437" y="2649041"/>
            <a:ext cx="625406" cy="472871"/>
          </a:xfrm>
          <a:prstGeom prst="rect">
            <a:avLst/>
          </a:prstGeom>
          <a:ln w="34925">
            <a:solidFill>
              <a:schemeClr val="tx1">
                <a:alpha val="36000"/>
              </a:schemeClr>
            </a:solidFill>
          </a:ln>
        </p:spPr>
      </p:pic>
      <p:pic>
        <p:nvPicPr>
          <p:cNvPr id="359" name="Picture 35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4932F109-D599-43FF-94D8-D18EC4415DB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5733967" y="2698584"/>
            <a:ext cx="625406" cy="483452"/>
          </a:xfrm>
          <a:prstGeom prst="rect">
            <a:avLst/>
          </a:prstGeom>
          <a:ln w="34925">
            <a:solidFill>
              <a:schemeClr val="tx1">
                <a:alpha val="36000"/>
              </a:schemeClr>
            </a:solidFill>
          </a:ln>
        </p:spPr>
      </p:pic>
      <p:sp>
        <p:nvSpPr>
          <p:cNvPr id="368" name="Rectangle 367">
            <a:extLst>
              <a:ext uri="{FF2B5EF4-FFF2-40B4-BE49-F238E27FC236}">
                <a16:creationId xmlns:a16="http://schemas.microsoft.com/office/drawing/2014/main" id="{AB90AED6-1B5F-43D6-912E-5EC6288C5E7D}"/>
              </a:ext>
            </a:extLst>
          </p:cNvPr>
          <p:cNvSpPr/>
          <p:nvPr/>
        </p:nvSpPr>
        <p:spPr>
          <a:xfrm>
            <a:off x="4601127" y="4207743"/>
            <a:ext cx="593432" cy="180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70" dirty="0">
                <a:solidFill>
                  <a:srgbClr val="BE5108"/>
                </a:solidFill>
                <a:latin typeface="Helvetica Neue"/>
                <a:cs typeface="Helvetica Neue"/>
              </a:rPr>
              <a:t>Sham Active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F49B9943-1B2D-42E0-A28F-81CD67E61257}"/>
              </a:ext>
            </a:extLst>
          </p:cNvPr>
          <p:cNvSpPr/>
          <p:nvPr/>
        </p:nvSpPr>
        <p:spPr>
          <a:xfrm>
            <a:off x="5769882" y="4407874"/>
            <a:ext cx="699043" cy="1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570" dirty="0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807690C7-326F-4A0A-9734-43E8929586AF}"/>
              </a:ext>
            </a:extLst>
          </p:cNvPr>
          <p:cNvSpPr/>
          <p:nvPr/>
        </p:nvSpPr>
        <p:spPr>
          <a:xfrm>
            <a:off x="6739618" y="4406964"/>
            <a:ext cx="1188543" cy="1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570" dirty="0"/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4A04D3B-D795-406F-A2F0-D3AF5BD78284}"/>
              </a:ext>
            </a:extLst>
          </p:cNvPr>
          <p:cNvCxnSpPr>
            <a:cxnSpLocks/>
          </p:cNvCxnSpPr>
          <p:nvPr/>
        </p:nvCxnSpPr>
        <p:spPr>
          <a:xfrm>
            <a:off x="6218263" y="3723556"/>
            <a:ext cx="64869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DBAE7B3B-C484-4EF7-A70C-4D85C9AD20B9}"/>
              </a:ext>
            </a:extLst>
          </p:cNvPr>
          <p:cNvCxnSpPr>
            <a:cxnSpLocks/>
          </p:cNvCxnSpPr>
          <p:nvPr/>
        </p:nvCxnSpPr>
        <p:spPr>
          <a:xfrm>
            <a:off x="6194037" y="2639656"/>
            <a:ext cx="130183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5" name="Rectangle 504">
            <a:extLst>
              <a:ext uri="{FF2B5EF4-FFF2-40B4-BE49-F238E27FC236}">
                <a16:creationId xmlns:a16="http://schemas.microsoft.com/office/drawing/2014/main" id="{1DF9507C-FE34-4359-A16A-DF02FDAA258E}"/>
              </a:ext>
            </a:extLst>
          </p:cNvPr>
          <p:cNvSpPr/>
          <p:nvPr/>
        </p:nvSpPr>
        <p:spPr>
          <a:xfrm>
            <a:off x="4684252" y="4407873"/>
            <a:ext cx="488304" cy="26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7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en-US" sz="57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9ADDFB15-75B2-444F-81D7-4694471E363C}"/>
                  </a:ext>
                </a:extLst>
              </p:cNvPr>
              <p:cNvSpPr/>
              <p:nvPr/>
            </p:nvSpPr>
            <p:spPr>
              <a:xfrm>
                <a:off x="6683682" y="2515585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Flowchart: Connector 126">
                <a:extLst>
                  <a:ext uri="{FF2B5EF4-FFF2-40B4-BE49-F238E27FC236}">
                    <a16:creationId xmlns:a16="http://schemas.microsoft.com/office/drawing/2014/main" id="{9ADDFB15-75B2-444F-81D7-4694471E3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2515585"/>
                <a:ext cx="109942" cy="109942"/>
              </a:xfrm>
              <a:prstGeom prst="flowChartConnector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B8937AF-3C98-4C15-AB03-BE732B101F08}"/>
                  </a:ext>
                </a:extLst>
              </p:cNvPr>
              <p:cNvSpPr/>
              <p:nvPr/>
            </p:nvSpPr>
            <p:spPr>
              <a:xfrm>
                <a:off x="6683682" y="2643614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Flowchart: Connector 127">
                <a:extLst>
                  <a:ext uri="{FF2B5EF4-FFF2-40B4-BE49-F238E27FC236}">
                    <a16:creationId xmlns:a16="http://schemas.microsoft.com/office/drawing/2014/main" id="{0B8937AF-3C98-4C15-AB03-BE732B101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2643614"/>
                <a:ext cx="109942" cy="109942"/>
              </a:xfrm>
              <a:prstGeom prst="flowChartConnector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6C202E5-31DC-4D57-9C7D-7FE09F02F9DD}"/>
                  </a:ext>
                </a:extLst>
              </p:cNvPr>
              <p:cNvSpPr/>
              <p:nvPr/>
            </p:nvSpPr>
            <p:spPr>
              <a:xfrm>
                <a:off x="6683682" y="2897621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46C202E5-31DC-4D57-9C7D-7FE09F02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2897621"/>
                <a:ext cx="109942" cy="109942"/>
              </a:xfrm>
              <a:prstGeom prst="flowChartConnector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C508A8FC-7DE5-4F4A-92C3-7E841B6D7FFD}"/>
                  </a:ext>
                </a:extLst>
              </p:cNvPr>
              <p:cNvSpPr/>
              <p:nvPr/>
            </p:nvSpPr>
            <p:spPr>
              <a:xfrm>
                <a:off x="6683682" y="2769628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C508A8FC-7DE5-4F4A-92C3-7E841B6D7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2769628"/>
                <a:ext cx="109942" cy="109942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61AB241-A95A-4269-90B5-BCE5B383AF6A}"/>
                  </a:ext>
                </a:extLst>
              </p:cNvPr>
              <p:cNvSpPr/>
              <p:nvPr/>
            </p:nvSpPr>
            <p:spPr>
              <a:xfrm>
                <a:off x="6683682" y="3023355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Flowchart: Connector 130">
                <a:extLst>
                  <a:ext uri="{FF2B5EF4-FFF2-40B4-BE49-F238E27FC236}">
                    <a16:creationId xmlns:a16="http://schemas.microsoft.com/office/drawing/2014/main" id="{C61AB241-A95A-4269-90B5-BCE5B383A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023355"/>
                <a:ext cx="109942" cy="109942"/>
              </a:xfrm>
              <a:prstGeom prst="flowChartConnector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DFA67F81-B6DA-4F4C-816D-33445A906DD3}"/>
                  </a:ext>
                </a:extLst>
              </p:cNvPr>
              <p:cNvSpPr/>
              <p:nvPr/>
            </p:nvSpPr>
            <p:spPr>
              <a:xfrm>
                <a:off x="6683682" y="3237893"/>
                <a:ext cx="109942" cy="109942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Flowchart: Connector 131">
                <a:extLst>
                  <a:ext uri="{FF2B5EF4-FFF2-40B4-BE49-F238E27FC236}">
                    <a16:creationId xmlns:a16="http://schemas.microsoft.com/office/drawing/2014/main" id="{DFA67F81-B6DA-4F4C-816D-33445A906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237893"/>
                <a:ext cx="109942" cy="109942"/>
              </a:xfrm>
              <a:prstGeom prst="flowChartConnector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57">
            <a:extLst>
              <a:ext uri="{FF2B5EF4-FFF2-40B4-BE49-F238E27FC236}">
                <a16:creationId xmlns:a16="http://schemas.microsoft.com/office/drawing/2014/main" id="{1052FE3D-C3F6-4FCD-94E4-0343BE2F7699}"/>
              </a:ext>
            </a:extLst>
          </p:cNvPr>
          <p:cNvSpPr txBox="1"/>
          <p:nvPr/>
        </p:nvSpPr>
        <p:spPr>
          <a:xfrm>
            <a:off x="6588100" y="3414351"/>
            <a:ext cx="451968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cs typeface="Arial" panose="020B0604020202020204" pitchFamily="34" charset="0"/>
              </a:rPr>
              <a:t>Spatial Filtering (</a:t>
            </a:r>
            <a:r>
              <a:rPr lang="en-US" sz="380" i="1" dirty="0">
                <a:cs typeface="Arial" panose="020B0604020202020204" pitchFamily="34" charset="0"/>
              </a:rPr>
              <a:t>W</a:t>
            </a:r>
            <a:r>
              <a:rPr lang="en-US" sz="380" dirty="0">
                <a:cs typeface="Arial" panose="020B0604020202020204" pitchFamily="34" charset="0"/>
              </a:rPr>
              <a:t>)</a:t>
            </a:r>
            <a:endParaRPr lang="en-US" sz="380" baseline="-25000" dirty="0">
              <a:cs typeface="Arial" panose="020B0604020202020204" pitchFamily="34" charset="0"/>
            </a:endParaRP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041ECAD-FA1E-4056-B73E-6D78EF800154}"/>
              </a:ext>
            </a:extLst>
          </p:cNvPr>
          <p:cNvCxnSpPr>
            <a:cxnSpLocks/>
            <a:stCxn id="129" idx="6"/>
            <a:endCxn id="214" idx="2"/>
          </p:cNvCxnSpPr>
          <p:nvPr/>
        </p:nvCxnSpPr>
        <p:spPr>
          <a:xfrm flipV="1">
            <a:off x="6793624" y="2831303"/>
            <a:ext cx="266192" cy="121289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1BC2746-B12D-49F8-A677-099D8422E7F8}"/>
              </a:ext>
            </a:extLst>
          </p:cNvPr>
          <p:cNvCxnSpPr>
            <a:cxnSpLocks/>
            <a:stCxn id="131" idx="6"/>
            <a:endCxn id="214" idx="2"/>
          </p:cNvCxnSpPr>
          <p:nvPr/>
        </p:nvCxnSpPr>
        <p:spPr>
          <a:xfrm flipV="1">
            <a:off x="6793624" y="2831303"/>
            <a:ext cx="266192" cy="24702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627EF37-5CAB-4775-A0CC-34C44F561C5C}"/>
              </a:ext>
            </a:extLst>
          </p:cNvPr>
          <p:cNvCxnSpPr>
            <a:cxnSpLocks/>
            <a:stCxn id="132" idx="6"/>
            <a:endCxn id="214" idx="2"/>
          </p:cNvCxnSpPr>
          <p:nvPr/>
        </p:nvCxnSpPr>
        <p:spPr>
          <a:xfrm flipV="1">
            <a:off x="6793624" y="2831303"/>
            <a:ext cx="266192" cy="46156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Flowchart: Connector 213">
                <a:extLst>
                  <a:ext uri="{FF2B5EF4-FFF2-40B4-BE49-F238E27FC236}">
                    <a16:creationId xmlns:a16="http://schemas.microsoft.com/office/drawing/2014/main" id="{5ADE69DD-D3F4-49C1-B7B2-5DFFD90E9A42}"/>
                  </a:ext>
                </a:extLst>
              </p:cNvPr>
              <p:cNvSpPr/>
              <p:nvPr/>
            </p:nvSpPr>
            <p:spPr>
              <a:xfrm>
                <a:off x="7059816" y="2780671"/>
                <a:ext cx="101263" cy="101263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214" name="Flowchart: Connector 213">
                <a:extLst>
                  <a:ext uri="{FF2B5EF4-FFF2-40B4-BE49-F238E27FC236}">
                    <a16:creationId xmlns:a16="http://schemas.microsoft.com/office/drawing/2014/main" id="{5ADE69DD-D3F4-49C1-B7B2-5DFFD90E9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16" y="2780671"/>
                <a:ext cx="101263" cy="101263"/>
              </a:xfrm>
              <a:prstGeom prst="flowChartConnector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42F20A6-AB2B-41DB-A683-582A3E57B3C8}"/>
              </a:ext>
            </a:extLst>
          </p:cNvPr>
          <p:cNvCxnSpPr>
            <a:cxnSpLocks/>
            <a:stCxn id="130" idx="6"/>
            <a:endCxn id="214" idx="2"/>
          </p:cNvCxnSpPr>
          <p:nvPr/>
        </p:nvCxnSpPr>
        <p:spPr>
          <a:xfrm>
            <a:off x="6793624" y="2824599"/>
            <a:ext cx="266192" cy="670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52C9097-D9D2-42BF-9379-B97A83DBB905}"/>
              </a:ext>
            </a:extLst>
          </p:cNvPr>
          <p:cNvCxnSpPr>
            <a:cxnSpLocks/>
            <a:stCxn id="128" idx="6"/>
            <a:endCxn id="214" idx="2"/>
          </p:cNvCxnSpPr>
          <p:nvPr/>
        </p:nvCxnSpPr>
        <p:spPr>
          <a:xfrm>
            <a:off x="6793624" y="2698585"/>
            <a:ext cx="266192" cy="13271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28F161D-D28A-4849-A5A9-C14EC4787D1D}"/>
              </a:ext>
            </a:extLst>
          </p:cNvPr>
          <p:cNvCxnSpPr>
            <a:cxnSpLocks/>
            <a:stCxn id="127" idx="6"/>
            <a:endCxn id="214" idx="2"/>
          </p:cNvCxnSpPr>
          <p:nvPr/>
        </p:nvCxnSpPr>
        <p:spPr>
          <a:xfrm>
            <a:off x="6793624" y="2570557"/>
            <a:ext cx="266192" cy="26074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7A7B94C7-E41E-458F-9E7F-9697A18B380B}"/>
              </a:ext>
            </a:extLst>
          </p:cNvPr>
          <p:cNvCxnSpPr>
            <a:cxnSpLocks/>
            <a:stCxn id="129" idx="6"/>
            <a:endCxn id="443" idx="2"/>
          </p:cNvCxnSpPr>
          <p:nvPr/>
        </p:nvCxnSpPr>
        <p:spPr>
          <a:xfrm flipV="1">
            <a:off x="6793624" y="2703340"/>
            <a:ext cx="266192" cy="249252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13FF00C2-AB0D-4585-B7AA-E8276CA20EF9}"/>
              </a:ext>
            </a:extLst>
          </p:cNvPr>
          <p:cNvCxnSpPr>
            <a:cxnSpLocks/>
            <a:stCxn id="132" idx="6"/>
            <a:endCxn id="443" idx="2"/>
          </p:cNvCxnSpPr>
          <p:nvPr/>
        </p:nvCxnSpPr>
        <p:spPr>
          <a:xfrm flipV="1">
            <a:off x="6793624" y="2703340"/>
            <a:ext cx="266192" cy="58952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Flowchart: Connector 442">
                <a:extLst>
                  <a:ext uri="{FF2B5EF4-FFF2-40B4-BE49-F238E27FC236}">
                    <a16:creationId xmlns:a16="http://schemas.microsoft.com/office/drawing/2014/main" id="{122E88C9-B698-4218-8BEE-E9847C6B4EB9}"/>
                  </a:ext>
                </a:extLst>
              </p:cNvPr>
              <p:cNvSpPr/>
              <p:nvPr/>
            </p:nvSpPr>
            <p:spPr>
              <a:xfrm>
                <a:off x="7059816" y="2652709"/>
                <a:ext cx="101263" cy="101263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443" name="Flowchart: Connector 442">
                <a:extLst>
                  <a:ext uri="{FF2B5EF4-FFF2-40B4-BE49-F238E27FC236}">
                    <a16:creationId xmlns:a16="http://schemas.microsoft.com/office/drawing/2014/main" id="{122E88C9-B698-4218-8BEE-E9847C6B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16" y="2652709"/>
                <a:ext cx="101263" cy="101263"/>
              </a:xfrm>
              <a:prstGeom prst="flowChartConnector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7E070ABC-D528-46FC-BC2F-6E9700D6D5D3}"/>
              </a:ext>
            </a:extLst>
          </p:cNvPr>
          <p:cNvCxnSpPr>
            <a:cxnSpLocks/>
            <a:stCxn id="130" idx="6"/>
            <a:endCxn id="443" idx="2"/>
          </p:cNvCxnSpPr>
          <p:nvPr/>
        </p:nvCxnSpPr>
        <p:spPr>
          <a:xfrm flipV="1">
            <a:off x="6793624" y="2703340"/>
            <a:ext cx="266192" cy="121259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C294EB20-0813-493C-9E97-FD00C9A530C6}"/>
              </a:ext>
            </a:extLst>
          </p:cNvPr>
          <p:cNvCxnSpPr>
            <a:cxnSpLocks/>
            <a:stCxn id="128" idx="6"/>
            <a:endCxn id="443" idx="2"/>
          </p:cNvCxnSpPr>
          <p:nvPr/>
        </p:nvCxnSpPr>
        <p:spPr>
          <a:xfrm>
            <a:off x="6793624" y="2698585"/>
            <a:ext cx="266192" cy="4755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80DC5DB9-E288-42B7-8500-BD08A8AB91E2}"/>
              </a:ext>
            </a:extLst>
          </p:cNvPr>
          <p:cNvCxnSpPr>
            <a:cxnSpLocks/>
            <a:stCxn id="127" idx="6"/>
            <a:endCxn id="443" idx="2"/>
          </p:cNvCxnSpPr>
          <p:nvPr/>
        </p:nvCxnSpPr>
        <p:spPr>
          <a:xfrm>
            <a:off x="6793624" y="2570557"/>
            <a:ext cx="266192" cy="132783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603A2DE9-E8BC-41D2-BA4A-CDD80A2E3406}"/>
              </a:ext>
            </a:extLst>
          </p:cNvPr>
          <p:cNvCxnSpPr>
            <a:cxnSpLocks/>
            <a:stCxn id="131" idx="6"/>
            <a:endCxn id="627" idx="2"/>
          </p:cNvCxnSpPr>
          <p:nvPr/>
        </p:nvCxnSpPr>
        <p:spPr>
          <a:xfrm flipV="1">
            <a:off x="6793625" y="2957928"/>
            <a:ext cx="267100" cy="12039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859CC046-8B39-4F48-B303-FA9E8010C036}"/>
              </a:ext>
            </a:extLst>
          </p:cNvPr>
          <p:cNvCxnSpPr>
            <a:cxnSpLocks/>
            <a:stCxn id="132" idx="6"/>
            <a:endCxn id="627" idx="2"/>
          </p:cNvCxnSpPr>
          <p:nvPr/>
        </p:nvCxnSpPr>
        <p:spPr>
          <a:xfrm flipV="1">
            <a:off x="6793625" y="2957928"/>
            <a:ext cx="267100" cy="33493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Flowchart: Connector 626">
                <a:extLst>
                  <a:ext uri="{FF2B5EF4-FFF2-40B4-BE49-F238E27FC236}">
                    <a16:creationId xmlns:a16="http://schemas.microsoft.com/office/drawing/2014/main" id="{D026A2B0-FB08-486D-8174-E01CDD224276}"/>
                  </a:ext>
                </a:extLst>
              </p:cNvPr>
              <p:cNvSpPr/>
              <p:nvPr/>
            </p:nvSpPr>
            <p:spPr>
              <a:xfrm>
                <a:off x="7060724" y="2907297"/>
                <a:ext cx="101263" cy="101263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627" name="Flowchart: Connector 626">
                <a:extLst>
                  <a:ext uri="{FF2B5EF4-FFF2-40B4-BE49-F238E27FC236}">
                    <a16:creationId xmlns:a16="http://schemas.microsoft.com/office/drawing/2014/main" id="{D026A2B0-FB08-486D-8174-E01CDD224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724" y="2907297"/>
                <a:ext cx="101263" cy="101263"/>
              </a:xfrm>
              <a:prstGeom prst="flowChartConnector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37E22B13-E5E7-44E7-943E-EEA932DF55C9}"/>
              </a:ext>
            </a:extLst>
          </p:cNvPr>
          <p:cNvCxnSpPr>
            <a:cxnSpLocks/>
            <a:stCxn id="129" idx="6"/>
            <a:endCxn id="627" idx="2"/>
          </p:cNvCxnSpPr>
          <p:nvPr/>
        </p:nvCxnSpPr>
        <p:spPr>
          <a:xfrm>
            <a:off x="6793625" y="2952592"/>
            <a:ext cx="267100" cy="533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7FC08400-0B49-4B17-871C-B42D2C1859FB}"/>
              </a:ext>
            </a:extLst>
          </p:cNvPr>
          <p:cNvCxnSpPr>
            <a:cxnSpLocks/>
            <a:stCxn id="128" idx="6"/>
            <a:endCxn id="627" idx="2"/>
          </p:cNvCxnSpPr>
          <p:nvPr/>
        </p:nvCxnSpPr>
        <p:spPr>
          <a:xfrm>
            <a:off x="6793625" y="2698585"/>
            <a:ext cx="267100" cy="25934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3B428B99-3878-4963-9634-8E2D7A60D302}"/>
              </a:ext>
            </a:extLst>
          </p:cNvPr>
          <p:cNvCxnSpPr>
            <a:cxnSpLocks/>
            <a:stCxn id="127" idx="6"/>
            <a:endCxn id="627" idx="2"/>
          </p:cNvCxnSpPr>
          <p:nvPr/>
        </p:nvCxnSpPr>
        <p:spPr>
          <a:xfrm>
            <a:off x="6793625" y="2570557"/>
            <a:ext cx="267100" cy="387372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5CB501D2-CEEE-4676-B8CD-C0636901AD5A}"/>
              </a:ext>
            </a:extLst>
          </p:cNvPr>
          <p:cNvCxnSpPr>
            <a:cxnSpLocks/>
            <a:stCxn id="129" idx="6"/>
            <a:endCxn id="655" idx="2"/>
          </p:cNvCxnSpPr>
          <p:nvPr/>
        </p:nvCxnSpPr>
        <p:spPr>
          <a:xfrm>
            <a:off x="6793624" y="2952592"/>
            <a:ext cx="264777" cy="22516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110EE5CA-9B6D-445A-8094-B266CD1BB324}"/>
              </a:ext>
            </a:extLst>
          </p:cNvPr>
          <p:cNvCxnSpPr>
            <a:cxnSpLocks/>
            <a:stCxn id="131" idx="6"/>
            <a:endCxn id="655" idx="2"/>
          </p:cNvCxnSpPr>
          <p:nvPr/>
        </p:nvCxnSpPr>
        <p:spPr>
          <a:xfrm>
            <a:off x="6793624" y="3078327"/>
            <a:ext cx="264777" cy="9942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5" name="Flowchart: Connector 654">
                <a:extLst>
                  <a:ext uri="{FF2B5EF4-FFF2-40B4-BE49-F238E27FC236}">
                    <a16:creationId xmlns:a16="http://schemas.microsoft.com/office/drawing/2014/main" id="{DB12DB3A-ABBB-4034-A774-DA750ED651E7}"/>
                  </a:ext>
                </a:extLst>
              </p:cNvPr>
              <p:cNvSpPr/>
              <p:nvPr/>
            </p:nvSpPr>
            <p:spPr>
              <a:xfrm>
                <a:off x="7058401" y="3127122"/>
                <a:ext cx="101263" cy="101263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655" name="Flowchart: Connector 654">
                <a:extLst>
                  <a:ext uri="{FF2B5EF4-FFF2-40B4-BE49-F238E27FC236}">
                    <a16:creationId xmlns:a16="http://schemas.microsoft.com/office/drawing/2014/main" id="{DB12DB3A-ABBB-4034-A774-DA750ED65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401" y="3127122"/>
                <a:ext cx="101263" cy="101263"/>
              </a:xfrm>
              <a:prstGeom prst="flowChartConnector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8E85A362-C551-4763-9A18-70AC31CFCA9F}"/>
              </a:ext>
            </a:extLst>
          </p:cNvPr>
          <p:cNvCxnSpPr>
            <a:cxnSpLocks/>
            <a:stCxn id="130" idx="6"/>
            <a:endCxn id="655" idx="2"/>
          </p:cNvCxnSpPr>
          <p:nvPr/>
        </p:nvCxnSpPr>
        <p:spPr>
          <a:xfrm>
            <a:off x="6793624" y="2824599"/>
            <a:ext cx="264777" cy="35315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461F37F9-B102-4FE2-B181-D34A27801A39}"/>
              </a:ext>
            </a:extLst>
          </p:cNvPr>
          <p:cNvCxnSpPr>
            <a:cxnSpLocks/>
            <a:stCxn id="128" idx="6"/>
            <a:endCxn id="655" idx="2"/>
          </p:cNvCxnSpPr>
          <p:nvPr/>
        </p:nvCxnSpPr>
        <p:spPr>
          <a:xfrm>
            <a:off x="6793624" y="2698585"/>
            <a:ext cx="264777" cy="47916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90B8D24D-3A80-4EEF-B945-D1A96609D899}"/>
              </a:ext>
            </a:extLst>
          </p:cNvPr>
          <p:cNvCxnSpPr>
            <a:cxnSpLocks/>
            <a:stCxn id="127" idx="6"/>
            <a:endCxn id="655" idx="2"/>
          </p:cNvCxnSpPr>
          <p:nvPr/>
        </p:nvCxnSpPr>
        <p:spPr>
          <a:xfrm>
            <a:off x="6793624" y="2570557"/>
            <a:ext cx="264777" cy="60719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C6A1BC-7D50-4CE9-8511-BA9A75E82C37}"/>
              </a:ext>
            </a:extLst>
          </p:cNvPr>
          <p:cNvCxnSpPr>
            <a:cxnSpLocks/>
            <a:stCxn id="132" idx="6"/>
            <a:endCxn id="655" idx="2"/>
          </p:cNvCxnSpPr>
          <p:nvPr/>
        </p:nvCxnSpPr>
        <p:spPr>
          <a:xfrm flipV="1">
            <a:off x="6793624" y="3177753"/>
            <a:ext cx="264777" cy="11511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2" name="Straight Connector 701">
            <a:extLst>
              <a:ext uri="{FF2B5EF4-FFF2-40B4-BE49-F238E27FC236}">
                <a16:creationId xmlns:a16="http://schemas.microsoft.com/office/drawing/2014/main" id="{80A59A0E-B392-4BD2-9B8B-153022E97493}"/>
              </a:ext>
            </a:extLst>
          </p:cNvPr>
          <p:cNvCxnSpPr>
            <a:cxnSpLocks/>
            <a:stCxn id="131" idx="6"/>
            <a:endCxn id="443" idx="2"/>
          </p:cNvCxnSpPr>
          <p:nvPr/>
        </p:nvCxnSpPr>
        <p:spPr>
          <a:xfrm flipV="1">
            <a:off x="6793624" y="2703340"/>
            <a:ext cx="266192" cy="37498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5" name="Straight Connector 704">
            <a:extLst>
              <a:ext uri="{FF2B5EF4-FFF2-40B4-BE49-F238E27FC236}">
                <a16:creationId xmlns:a16="http://schemas.microsoft.com/office/drawing/2014/main" id="{0982517C-902E-4697-8EAE-B64800BD4D5C}"/>
              </a:ext>
            </a:extLst>
          </p:cNvPr>
          <p:cNvCxnSpPr>
            <a:cxnSpLocks/>
            <a:stCxn id="130" idx="6"/>
            <a:endCxn id="627" idx="2"/>
          </p:cNvCxnSpPr>
          <p:nvPr/>
        </p:nvCxnSpPr>
        <p:spPr>
          <a:xfrm>
            <a:off x="6793625" y="2824599"/>
            <a:ext cx="267100" cy="133330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AF19C4B8-A2B7-42B7-ADDF-AAE502CC85A0}"/>
                  </a:ext>
                </a:extLst>
              </p:cNvPr>
              <p:cNvSpPr/>
              <p:nvPr/>
            </p:nvSpPr>
            <p:spPr>
              <a:xfrm>
                <a:off x="7272016" y="2988051"/>
                <a:ext cx="418838" cy="207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8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8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80" i="1" baseline="300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8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8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AF19C4B8-A2B7-42B7-ADDF-AAE502CC8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016" y="2988051"/>
                <a:ext cx="418838" cy="20794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259395CA-9D18-45BF-A431-2C2144A42CFF}"/>
                  </a:ext>
                </a:extLst>
              </p:cNvPr>
              <p:cNvSpPr/>
              <p:nvPr/>
            </p:nvSpPr>
            <p:spPr>
              <a:xfrm>
                <a:off x="7251295" y="3054392"/>
                <a:ext cx="483832" cy="150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8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80" i="1">
                          <a:latin typeface="Cambria Math" panose="02040503050406030204" pitchFamily="18" charset="0"/>
                        </a:rPr>
                        <m:t>𝑊𝑇𝑅</m:t>
                      </m:r>
                      <m:d>
                        <m:dPr>
                          <m:ctrlPr>
                            <a:rPr lang="en-US" sz="38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8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259395CA-9D18-45BF-A431-2C2144A42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95" y="3054392"/>
                <a:ext cx="483832" cy="15081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1" name="Rectangle 930">
            <a:extLst>
              <a:ext uri="{FF2B5EF4-FFF2-40B4-BE49-F238E27FC236}">
                <a16:creationId xmlns:a16="http://schemas.microsoft.com/office/drawing/2014/main" id="{B4773D8E-D761-4A80-9D23-71F4267D031D}"/>
              </a:ext>
            </a:extLst>
          </p:cNvPr>
          <p:cNvSpPr/>
          <p:nvPr/>
        </p:nvSpPr>
        <p:spPr>
          <a:xfrm>
            <a:off x="7248972" y="2965572"/>
            <a:ext cx="717185" cy="461561"/>
          </a:xfrm>
          <a:prstGeom prst="rect">
            <a:avLst/>
          </a:prstGeom>
          <a:noFill/>
          <a:ln w="25400">
            <a:solidFill>
              <a:schemeClr val="tx1">
                <a:alpha val="1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3294024E-3BD0-4AA7-BCAE-A884D5534C50}"/>
              </a:ext>
            </a:extLst>
          </p:cNvPr>
          <p:cNvSpPr/>
          <p:nvPr/>
        </p:nvSpPr>
        <p:spPr>
          <a:xfrm>
            <a:off x="6587634" y="2365142"/>
            <a:ext cx="1407541" cy="2040320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E0EC8924-73EE-4615-98F1-1173AEDB81B1}"/>
                  </a:ext>
                </a:extLst>
              </p:cNvPr>
              <p:cNvSpPr txBox="1"/>
              <p:nvPr/>
            </p:nvSpPr>
            <p:spPr>
              <a:xfrm>
                <a:off x="6984228" y="2403440"/>
                <a:ext cx="773215" cy="366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8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8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l-GR" sz="380" i="1">
                                            <a:latin typeface="Cambria Math" panose="02040503050406030204" pitchFamily="18" charset="0"/>
                                          </a:rPr>
                                          <m:t>τ</m:t>
                                        </m:r>
                                      </m:sub>
                                      <m:sup>
                                        <m:r>
                                          <a:rPr lang="en-US" sz="380" i="1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8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8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8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38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380" i="1">
                                        <a:latin typeface="Cambria Math" panose="02040503050406030204" pitchFamily="18" charset="0"/>
                                      </a:rPr>
                                      <m:t>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80" dirty="0"/>
              </a:p>
            </p:txBody>
          </p:sp>
        </mc:Choice>
        <mc:Fallback xmlns=""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E0EC8924-73EE-4615-98F1-1173AEDB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228" y="2403440"/>
                <a:ext cx="773215" cy="366447"/>
              </a:xfrm>
              <a:prstGeom prst="rect">
                <a:avLst/>
              </a:prstGeom>
              <a:blipFill>
                <a:blip r:embed="rId29"/>
                <a:stretch>
                  <a:fillRect l="-3150" r="-2598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B38ED965-AB0F-4FDC-8B08-0EC36A2C6E1B}"/>
                  </a:ext>
                </a:extLst>
              </p:cNvPr>
              <p:cNvSpPr/>
              <p:nvPr/>
            </p:nvSpPr>
            <p:spPr>
              <a:xfrm>
                <a:off x="6696251" y="3144014"/>
                <a:ext cx="210314" cy="150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80" b="1" dirty="0"/>
              </a:p>
            </p:txBody>
          </p:sp>
        </mc:Choice>
        <mc:Fallback xmlns=""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B38ED965-AB0F-4FDC-8B08-0EC36A2C6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51" y="3144014"/>
                <a:ext cx="210314" cy="15081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16F8837B-BE39-43EB-B543-9E81E45A2F46}"/>
                  </a:ext>
                </a:extLst>
              </p:cNvPr>
              <p:cNvSpPr/>
              <p:nvPr/>
            </p:nvSpPr>
            <p:spPr>
              <a:xfrm>
                <a:off x="7062360" y="3006741"/>
                <a:ext cx="223138" cy="180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7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70" dirty="0"/>
              </a:p>
            </p:txBody>
          </p:sp>
        </mc:Choice>
        <mc:Fallback xmlns=""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16F8837B-BE39-43EB-B543-9E81E45A2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360" y="3006741"/>
                <a:ext cx="223138" cy="18004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50AF6A9A-9E22-4189-AF08-82ABC1076384}"/>
                  </a:ext>
                </a:extLst>
              </p:cNvPr>
              <p:cNvSpPr txBox="1"/>
              <p:nvPr/>
            </p:nvSpPr>
            <p:spPr>
              <a:xfrm>
                <a:off x="7286967" y="3232333"/>
                <a:ext cx="641195" cy="1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06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ctrlPr>
                                <a:rPr lang="en-US" sz="50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506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06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506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506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506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506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506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6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506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r>
                                    <a:rPr lang="en-US" sz="506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506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506" dirty="0"/>
              </a:p>
            </p:txBody>
          </p:sp>
        </mc:Choice>
        <mc:Fallback xmlns=""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50AF6A9A-9E22-4189-AF08-82ABC1076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967" y="3232333"/>
                <a:ext cx="641195" cy="161519"/>
              </a:xfrm>
              <a:prstGeom prst="rect">
                <a:avLst/>
              </a:prstGeom>
              <a:blipFill>
                <a:blip r:embed="rId3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8" name="Rectangle 997">
            <a:extLst>
              <a:ext uri="{FF2B5EF4-FFF2-40B4-BE49-F238E27FC236}">
                <a16:creationId xmlns:a16="http://schemas.microsoft.com/office/drawing/2014/main" id="{67DA1C53-ACE8-4244-B2A9-4C33A6B87016}"/>
              </a:ext>
            </a:extLst>
          </p:cNvPr>
          <p:cNvSpPr/>
          <p:nvPr/>
        </p:nvSpPr>
        <p:spPr>
          <a:xfrm>
            <a:off x="5653274" y="2365142"/>
            <a:ext cx="912423" cy="2040320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E1A99C6E-D42C-4B3E-833A-E804346B4593}"/>
              </a:ext>
            </a:extLst>
          </p:cNvPr>
          <p:cNvSpPr/>
          <p:nvPr/>
        </p:nvSpPr>
        <p:spPr>
          <a:xfrm>
            <a:off x="4196826" y="2365142"/>
            <a:ext cx="1437308" cy="2040320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pic>
        <p:nvPicPr>
          <p:cNvPr id="1002" name="Picture 2" descr="Image result for eeg">
            <a:extLst>
              <a:ext uri="{FF2B5EF4-FFF2-40B4-BE49-F238E27FC236}">
                <a16:creationId xmlns:a16="http://schemas.microsoft.com/office/drawing/2014/main" id="{1711765D-1BD9-4052-B435-AAC5E2759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874" r="46454" b="84994"/>
          <a:stretch/>
        </p:blipFill>
        <p:spPr bwMode="auto">
          <a:xfrm>
            <a:off x="5684342" y="4120339"/>
            <a:ext cx="840765" cy="1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" name="Rectangle 1002">
            <a:extLst>
              <a:ext uri="{FF2B5EF4-FFF2-40B4-BE49-F238E27FC236}">
                <a16:creationId xmlns:a16="http://schemas.microsoft.com/office/drawing/2014/main" id="{4A3022BF-9AE0-4413-9E47-FB7832C12D1B}"/>
              </a:ext>
            </a:extLst>
          </p:cNvPr>
          <p:cNvSpPr/>
          <p:nvPr/>
        </p:nvSpPr>
        <p:spPr>
          <a:xfrm>
            <a:off x="7269109" y="2788998"/>
            <a:ext cx="728084" cy="145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8" dirty="0">
                <a:cs typeface="Arial" panose="020B0604020202020204" pitchFamily="34" charset="0"/>
              </a:rPr>
              <a:t>Modeling Temporal Response</a:t>
            </a:r>
            <a:endParaRPr lang="en-US" sz="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Rectangle 1003">
                <a:extLst>
                  <a:ext uri="{FF2B5EF4-FFF2-40B4-BE49-F238E27FC236}">
                    <a16:creationId xmlns:a16="http://schemas.microsoft.com/office/drawing/2014/main" id="{2C820792-A907-44CC-BF8E-AC2B43CBC88C}"/>
                  </a:ext>
                </a:extLst>
              </p:cNvPr>
              <p:cNvSpPr/>
              <p:nvPr/>
            </p:nvSpPr>
            <p:spPr>
              <a:xfrm>
                <a:off x="7248972" y="3417949"/>
                <a:ext cx="729902" cy="306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48" dirty="0">
                    <a:cs typeface="Arial" panose="020B0604020202020204" pitchFamily="34" charset="0"/>
                  </a:rPr>
                  <a:t>Learning Maximally Correlated Linear Combinations </a:t>
                </a:r>
                <a14:m>
                  <m:oMath xmlns:m="http://schemas.openxmlformats.org/officeDocument/2006/math">
                    <m:r>
                      <a:rPr lang="en-US" sz="348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48" i="1" dirty="0">
                    <a:cs typeface="Arial" panose="020B0604020202020204" pitchFamily="34" charset="0"/>
                  </a:rPr>
                  <a:t> </a:t>
                </a:r>
                <a:r>
                  <a:rPr lang="en-US" sz="348" dirty="0"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348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348" dirty="0">
                    <a:cs typeface="Arial" panose="020B0604020202020204" pitchFamily="34" charset="0"/>
                  </a:rPr>
                  <a:t> using CCA</a:t>
                </a:r>
                <a:endParaRPr lang="en-US" sz="348" dirty="0"/>
              </a:p>
            </p:txBody>
          </p:sp>
        </mc:Choice>
        <mc:Fallback xmlns="">
          <p:sp>
            <p:nvSpPr>
              <p:cNvPr id="1004" name="Rectangle 1003">
                <a:extLst>
                  <a:ext uri="{FF2B5EF4-FFF2-40B4-BE49-F238E27FC236}">
                    <a16:creationId xmlns:a16="http://schemas.microsoft.com/office/drawing/2014/main" id="{2C820792-A907-44CC-BF8E-AC2B43CBC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72" y="3417949"/>
                <a:ext cx="729902" cy="30649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76A8B332-A158-40DF-A501-B2E9EAEE91B7}"/>
              </a:ext>
            </a:extLst>
          </p:cNvPr>
          <p:cNvCxnSpPr>
            <a:cxnSpLocks/>
          </p:cNvCxnSpPr>
          <p:nvPr/>
        </p:nvCxnSpPr>
        <p:spPr>
          <a:xfrm>
            <a:off x="4819076" y="3759089"/>
            <a:ext cx="0" cy="63419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6" name="Graphic 1015" descr="User">
            <a:extLst>
              <a:ext uri="{FF2B5EF4-FFF2-40B4-BE49-F238E27FC236}">
                <a16:creationId xmlns:a16="http://schemas.microsoft.com/office/drawing/2014/main" id="{04CBFDFF-8369-4CC3-A3F8-A46F9FF45F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63222" y="3759090"/>
            <a:ext cx="531241" cy="531241"/>
          </a:xfrm>
          <a:prstGeom prst="rect">
            <a:avLst/>
          </a:prstGeom>
        </p:spPr>
      </p:pic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AFAC6AFD-34DB-481A-90AB-15F9B696F816}"/>
              </a:ext>
            </a:extLst>
          </p:cNvPr>
          <p:cNvCxnSpPr>
            <a:cxnSpLocks/>
          </p:cNvCxnSpPr>
          <p:nvPr/>
        </p:nvCxnSpPr>
        <p:spPr>
          <a:xfrm>
            <a:off x="4428842" y="3759089"/>
            <a:ext cx="0" cy="63419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1" name="Graphic 1020" descr="User">
            <a:extLst>
              <a:ext uri="{FF2B5EF4-FFF2-40B4-BE49-F238E27FC236}">
                <a16:creationId xmlns:a16="http://schemas.microsoft.com/office/drawing/2014/main" id="{E8E2C0B2-5E74-4A3A-8359-252EB7435B7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86564" y="3759972"/>
            <a:ext cx="531241" cy="531241"/>
          </a:xfrm>
          <a:prstGeom prst="rect">
            <a:avLst/>
          </a:prstGeom>
        </p:spPr>
      </p:pic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38BADEAB-614F-4E7C-ACA1-11375AA4486F}"/>
              </a:ext>
            </a:extLst>
          </p:cNvPr>
          <p:cNvCxnSpPr>
            <a:cxnSpLocks/>
          </p:cNvCxnSpPr>
          <p:nvPr/>
        </p:nvCxnSpPr>
        <p:spPr>
          <a:xfrm>
            <a:off x="5336049" y="3760007"/>
            <a:ext cx="0" cy="63419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4" name="TextBox 57">
            <a:extLst>
              <a:ext uri="{FF2B5EF4-FFF2-40B4-BE49-F238E27FC236}">
                <a16:creationId xmlns:a16="http://schemas.microsoft.com/office/drawing/2014/main" id="{D5B8B27E-A2F6-4F28-8810-3B6CCAB18CBC}"/>
              </a:ext>
            </a:extLst>
          </p:cNvPr>
          <p:cNvSpPr txBox="1"/>
          <p:nvPr/>
        </p:nvSpPr>
        <p:spPr>
          <a:xfrm>
            <a:off x="4712793" y="3675352"/>
            <a:ext cx="383488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EEG</a:t>
            </a:r>
          </a:p>
        </p:txBody>
      </p:sp>
      <p:pic>
        <p:nvPicPr>
          <p:cNvPr id="1155" name="Content Placeholder 3">
            <a:extLst>
              <a:ext uri="{FF2B5EF4-FFF2-40B4-BE49-F238E27FC236}">
                <a16:creationId xmlns:a16="http://schemas.microsoft.com/office/drawing/2014/main" id="{7066CEA1-C8FD-4FC6-84A1-AB0C1629E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6"/>
          <a:srcRect l="84208" t="32123" r="13333" b="60136"/>
          <a:stretch/>
        </p:blipFill>
        <p:spPr>
          <a:xfrm>
            <a:off x="7052785" y="3380534"/>
            <a:ext cx="116292" cy="114412"/>
          </a:xfrm>
          <a:prstGeom prst="rect">
            <a:avLst/>
          </a:prstGeom>
          <a:ln>
            <a:noFill/>
          </a:ln>
        </p:spPr>
      </p:pic>
      <p:pic>
        <p:nvPicPr>
          <p:cNvPr id="1156" name="Content Placeholder 3">
            <a:extLst>
              <a:ext uri="{FF2B5EF4-FFF2-40B4-BE49-F238E27FC236}">
                <a16:creationId xmlns:a16="http://schemas.microsoft.com/office/drawing/2014/main" id="{46805007-014C-4481-AAD6-1C96CED52B79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84545" t="60729" r="12778" b="32972"/>
          <a:stretch/>
        </p:blipFill>
        <p:spPr>
          <a:xfrm>
            <a:off x="7057082" y="2413099"/>
            <a:ext cx="102582" cy="76589"/>
          </a:xfrm>
          <a:prstGeom prst="rect">
            <a:avLst/>
          </a:prstGeom>
          <a:ln>
            <a:noFill/>
          </a:ln>
        </p:spPr>
      </p:pic>
      <p:sp>
        <p:nvSpPr>
          <p:cNvPr id="1161" name="Rectangle 1160">
            <a:extLst>
              <a:ext uri="{FF2B5EF4-FFF2-40B4-BE49-F238E27FC236}">
                <a16:creationId xmlns:a16="http://schemas.microsoft.com/office/drawing/2014/main" id="{03E2E645-A160-4575-9CCA-C2578C311648}"/>
              </a:ext>
            </a:extLst>
          </p:cNvPr>
          <p:cNvSpPr/>
          <p:nvPr/>
        </p:nvSpPr>
        <p:spPr>
          <a:xfrm>
            <a:off x="7251824" y="3730323"/>
            <a:ext cx="714332" cy="476027"/>
          </a:xfrm>
          <a:prstGeom prst="rect">
            <a:avLst/>
          </a:prstGeom>
          <a:noFill/>
          <a:ln w="25400">
            <a:solidFill>
              <a:schemeClr val="tx1">
                <a:alpha val="1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0D771B34-8589-4F3F-9487-4DE7F726CB3C}"/>
                  </a:ext>
                </a:extLst>
              </p:cNvPr>
              <p:cNvSpPr/>
              <p:nvPr/>
            </p:nvSpPr>
            <p:spPr>
              <a:xfrm>
                <a:off x="7269108" y="4072789"/>
                <a:ext cx="782650" cy="188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0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506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6" i="1"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506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50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506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50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506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506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6" dirty="0"/>
              </a:p>
            </p:txBody>
          </p:sp>
        </mc:Choice>
        <mc:Fallback xmlns=""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0D771B34-8589-4F3F-9487-4DE7F726C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08" y="4072789"/>
                <a:ext cx="782650" cy="18832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3" name="Rectangle 1162">
            <a:extLst>
              <a:ext uri="{FF2B5EF4-FFF2-40B4-BE49-F238E27FC236}">
                <a16:creationId xmlns:a16="http://schemas.microsoft.com/office/drawing/2014/main" id="{FA6372FE-10B2-4DF4-ABD6-D8C22A962BA8}"/>
              </a:ext>
            </a:extLst>
          </p:cNvPr>
          <p:cNvSpPr/>
          <p:nvPr/>
        </p:nvSpPr>
        <p:spPr>
          <a:xfrm>
            <a:off x="7254148" y="4207260"/>
            <a:ext cx="742928" cy="14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8" dirty="0">
                <a:cs typeface="Arial" panose="020B0604020202020204" pitchFamily="34" charset="0"/>
              </a:rPr>
              <a:t>Stimulus Response Correlation</a:t>
            </a:r>
            <a:endParaRPr lang="en-US" sz="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B8D89070-9353-41EE-9B2C-E16D1242167A}"/>
                  </a:ext>
                </a:extLst>
              </p:cNvPr>
              <p:cNvSpPr/>
              <p:nvPr/>
            </p:nvSpPr>
            <p:spPr>
              <a:xfrm>
                <a:off x="7231427" y="3762528"/>
                <a:ext cx="523568" cy="453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17" dirty="0"/>
                  <a:t>    </a:t>
                </a:r>
                <a14:m>
                  <m:oMath xmlns:m="http://schemas.openxmlformats.org/officeDocument/2006/math">
                    <m:r>
                      <a:rPr lang="en-US" sz="317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17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317" baseline="3000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sz="317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condition</m:t>
                    </m:r>
                  </m:oMath>
                </a14:m>
                <a:endParaRPr lang="en-US" sz="317" i="1" dirty="0"/>
              </a:p>
              <a:p>
                <a:pPr algn="ctr"/>
                <a:r>
                  <a:rPr lang="en-US" sz="317" dirty="0"/>
                  <a:t>  </a:t>
                </a:r>
                <a14:m>
                  <m:oMath xmlns:m="http://schemas.openxmlformats.org/officeDocument/2006/math">
                    <m:r>
                      <a:rPr lang="en-US" sz="317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31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7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17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j</m:t>
                    </m:r>
                    <m:r>
                      <m:rPr>
                        <m:sty m:val="p"/>
                      </m:rPr>
                      <a:rPr lang="en-US" sz="317" baseline="3000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sz="317" baseline="30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component</m:t>
                    </m:r>
                  </m:oMath>
                </a14:m>
                <a:endParaRPr lang="en-US" sz="317" dirty="0"/>
              </a:p>
              <a:p>
                <a:pPr algn="ctr"/>
                <a:r>
                  <a:rPr lang="en-US" sz="317" dirty="0"/>
                  <a:t> m</a:t>
                </a:r>
                <a14:m>
                  <m:oMath xmlns:m="http://schemas.openxmlformats.org/officeDocument/2006/math">
                    <m:r>
                      <a:rPr lang="en-US" sz="317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17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317" baseline="30000">
                        <a:latin typeface="Cambria Math" panose="02040503050406030204" pitchFamily="18" charset="0"/>
                      </a:rPr>
                      <m:t>th</m:t>
                    </m:r>
                    <m:r>
                      <a:rPr lang="en-US" sz="317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17">
                        <a:latin typeface="Cambria Math" panose="02040503050406030204" pitchFamily="18" charset="0"/>
                      </a:rPr>
                      <m:t>subject</m:t>
                    </m:r>
                  </m:oMath>
                </a14:m>
                <a:endParaRPr lang="en-US" sz="317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1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31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17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17" i="1" baseline="30000">
                          <a:latin typeface="Cambria Math" panose="02040503050406030204" pitchFamily="18" charset="0"/>
                        </a:rPr>
                        <m:t>𝑇</m:t>
                      </m:r>
                      <m:sSubSup>
                        <m:sSubSupPr>
                          <m:ctrlPr>
                            <a:rPr lang="en-US" sz="31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17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1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31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7" i="1">
                          <a:latin typeface="Cambria Math" panose="02040503050406030204" pitchFamily="18" charset="0"/>
                        </a:rPr>
                        <m:t>𝑊𝑇</m:t>
                      </m:r>
                      <m:sSubSup>
                        <m:sSubSupPr>
                          <m:ctrlPr>
                            <a:rPr lang="en-US" sz="317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𝑙𝑚</m:t>
                          </m:r>
                        </m:sub>
                        <m:sup>
                          <m:r>
                            <a:rPr lang="en-US" sz="317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17" baseline="30000" dirty="0"/>
              </a:p>
              <a:p>
                <a:endParaRPr lang="en-US" sz="443" baseline="30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B8D89070-9353-41EE-9B2C-E16D1242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27" y="3762528"/>
                <a:ext cx="523568" cy="45300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Flowchart: Connector 203">
                <a:extLst>
                  <a:ext uri="{FF2B5EF4-FFF2-40B4-BE49-F238E27FC236}">
                    <a16:creationId xmlns:a16="http://schemas.microsoft.com/office/drawing/2014/main" id="{C0C6637C-F321-4A42-BD08-99D114A44814}"/>
                  </a:ext>
                </a:extLst>
              </p:cNvPr>
              <p:cNvSpPr/>
              <p:nvPr/>
            </p:nvSpPr>
            <p:spPr>
              <a:xfrm>
                <a:off x="6683682" y="3498023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Flowchart: Connector 203">
                <a:extLst>
                  <a:ext uri="{FF2B5EF4-FFF2-40B4-BE49-F238E27FC236}">
                    <a16:creationId xmlns:a16="http://schemas.microsoft.com/office/drawing/2014/main" id="{C0C6637C-F321-4A42-BD08-99D114A44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498023"/>
                <a:ext cx="109942" cy="109942"/>
              </a:xfrm>
              <a:prstGeom prst="flowChartConnector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Flowchart: Connector 204">
                <a:extLst>
                  <a:ext uri="{FF2B5EF4-FFF2-40B4-BE49-F238E27FC236}">
                    <a16:creationId xmlns:a16="http://schemas.microsoft.com/office/drawing/2014/main" id="{D30037AC-228B-4813-92A3-4601A3C297A1}"/>
                  </a:ext>
                </a:extLst>
              </p:cNvPr>
              <p:cNvSpPr/>
              <p:nvPr/>
            </p:nvSpPr>
            <p:spPr>
              <a:xfrm>
                <a:off x="6683682" y="3626052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Flowchart: Connector 204">
                <a:extLst>
                  <a:ext uri="{FF2B5EF4-FFF2-40B4-BE49-F238E27FC236}">
                    <a16:creationId xmlns:a16="http://schemas.microsoft.com/office/drawing/2014/main" id="{D30037AC-228B-4813-92A3-4601A3C29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626052"/>
                <a:ext cx="109942" cy="109942"/>
              </a:xfrm>
              <a:prstGeom prst="flowChartConnector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Flowchart: Connector 205">
                <a:extLst>
                  <a:ext uri="{FF2B5EF4-FFF2-40B4-BE49-F238E27FC236}">
                    <a16:creationId xmlns:a16="http://schemas.microsoft.com/office/drawing/2014/main" id="{003C75AC-BB40-4025-B09C-FBD4F9E1F656}"/>
                  </a:ext>
                </a:extLst>
              </p:cNvPr>
              <p:cNvSpPr/>
              <p:nvPr/>
            </p:nvSpPr>
            <p:spPr>
              <a:xfrm>
                <a:off x="6683682" y="3880059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Flowchart: Connector 205">
                <a:extLst>
                  <a:ext uri="{FF2B5EF4-FFF2-40B4-BE49-F238E27FC236}">
                    <a16:creationId xmlns:a16="http://schemas.microsoft.com/office/drawing/2014/main" id="{003C75AC-BB40-4025-B09C-FBD4F9E1F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880059"/>
                <a:ext cx="109942" cy="109942"/>
              </a:xfrm>
              <a:prstGeom prst="flowChartConnector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Flowchart: Connector 206">
                <a:extLst>
                  <a:ext uri="{FF2B5EF4-FFF2-40B4-BE49-F238E27FC236}">
                    <a16:creationId xmlns:a16="http://schemas.microsoft.com/office/drawing/2014/main" id="{9EE2118E-35C8-4B6C-AF25-02F8F49F4C82}"/>
                  </a:ext>
                </a:extLst>
              </p:cNvPr>
              <p:cNvSpPr/>
              <p:nvPr/>
            </p:nvSpPr>
            <p:spPr>
              <a:xfrm>
                <a:off x="6683682" y="3752065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Flowchart: Connector 206">
                <a:extLst>
                  <a:ext uri="{FF2B5EF4-FFF2-40B4-BE49-F238E27FC236}">
                    <a16:creationId xmlns:a16="http://schemas.microsoft.com/office/drawing/2014/main" id="{9EE2118E-35C8-4B6C-AF25-02F8F49F4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3752065"/>
                <a:ext cx="109942" cy="109942"/>
              </a:xfrm>
              <a:prstGeom prst="flowChartConnector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Flowchart: Connector 207">
                <a:extLst>
                  <a:ext uri="{FF2B5EF4-FFF2-40B4-BE49-F238E27FC236}">
                    <a16:creationId xmlns:a16="http://schemas.microsoft.com/office/drawing/2014/main" id="{09B14742-A72C-4C61-A6CD-1E7AF2CAD394}"/>
                  </a:ext>
                </a:extLst>
              </p:cNvPr>
              <p:cNvSpPr/>
              <p:nvPr/>
            </p:nvSpPr>
            <p:spPr>
              <a:xfrm>
                <a:off x="6683682" y="4005793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Flowchart: Connector 207">
                <a:extLst>
                  <a:ext uri="{FF2B5EF4-FFF2-40B4-BE49-F238E27FC236}">
                    <a16:creationId xmlns:a16="http://schemas.microsoft.com/office/drawing/2014/main" id="{09B14742-A72C-4C61-A6CD-1E7AF2CAD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4005793"/>
                <a:ext cx="109942" cy="109942"/>
              </a:xfrm>
              <a:prstGeom prst="flowChartConnector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Flowchart: Connector 208">
                <a:extLst>
                  <a:ext uri="{FF2B5EF4-FFF2-40B4-BE49-F238E27FC236}">
                    <a16:creationId xmlns:a16="http://schemas.microsoft.com/office/drawing/2014/main" id="{707E1D18-E9A5-46FD-8FEA-D513774FC6C7}"/>
                  </a:ext>
                </a:extLst>
              </p:cNvPr>
              <p:cNvSpPr/>
              <p:nvPr/>
            </p:nvSpPr>
            <p:spPr>
              <a:xfrm>
                <a:off x="6683682" y="4220331"/>
                <a:ext cx="109942" cy="109942"/>
              </a:xfrm>
              <a:prstGeom prst="flowChartConnector">
                <a:avLst/>
              </a:prstGeom>
              <a:solidFill>
                <a:srgbClr val="ADB9CA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38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38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Flowchart: Connector 208">
                <a:extLst>
                  <a:ext uri="{FF2B5EF4-FFF2-40B4-BE49-F238E27FC236}">
                    <a16:creationId xmlns:a16="http://schemas.microsoft.com/office/drawing/2014/main" id="{707E1D18-E9A5-46FD-8FEA-D513774FC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682" y="4220331"/>
                <a:ext cx="109942" cy="109942"/>
              </a:xfrm>
              <a:prstGeom prst="flowChartConnector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4DEEB11-1BC1-4550-A234-79365F9AC77B}"/>
              </a:ext>
            </a:extLst>
          </p:cNvPr>
          <p:cNvCxnSpPr>
            <a:cxnSpLocks/>
            <a:stCxn id="206" idx="6"/>
            <a:endCxn id="213" idx="2"/>
          </p:cNvCxnSpPr>
          <p:nvPr/>
        </p:nvCxnSpPr>
        <p:spPr>
          <a:xfrm flipV="1">
            <a:off x="6793624" y="3813741"/>
            <a:ext cx="266192" cy="121289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E9D323BD-E6DF-403F-9029-40FE44CDAAD1}"/>
              </a:ext>
            </a:extLst>
          </p:cNvPr>
          <p:cNvCxnSpPr>
            <a:cxnSpLocks/>
            <a:stCxn id="208" idx="6"/>
            <a:endCxn id="213" idx="2"/>
          </p:cNvCxnSpPr>
          <p:nvPr/>
        </p:nvCxnSpPr>
        <p:spPr>
          <a:xfrm flipV="1">
            <a:off x="6793624" y="3813740"/>
            <a:ext cx="266192" cy="24702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A8004A57-398E-474E-AFBA-DF81B995F7F7}"/>
              </a:ext>
            </a:extLst>
          </p:cNvPr>
          <p:cNvCxnSpPr>
            <a:cxnSpLocks/>
            <a:stCxn id="209" idx="6"/>
            <a:endCxn id="213" idx="2"/>
          </p:cNvCxnSpPr>
          <p:nvPr/>
        </p:nvCxnSpPr>
        <p:spPr>
          <a:xfrm flipV="1">
            <a:off x="6793624" y="3813741"/>
            <a:ext cx="266192" cy="46156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Flowchart: Connector 212">
                <a:extLst>
                  <a:ext uri="{FF2B5EF4-FFF2-40B4-BE49-F238E27FC236}">
                    <a16:creationId xmlns:a16="http://schemas.microsoft.com/office/drawing/2014/main" id="{3B7B5AF5-2CC8-4B28-8A85-BDB8043B1E78}"/>
                  </a:ext>
                </a:extLst>
              </p:cNvPr>
              <p:cNvSpPr/>
              <p:nvPr/>
            </p:nvSpPr>
            <p:spPr>
              <a:xfrm>
                <a:off x="7059816" y="3763109"/>
                <a:ext cx="101263" cy="101263"/>
              </a:xfrm>
              <a:prstGeom prst="flowChartConnector">
                <a:avLst/>
              </a:prstGeom>
              <a:solidFill>
                <a:srgbClr val="333F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213" name="Flowchart: Connector 212">
                <a:extLst>
                  <a:ext uri="{FF2B5EF4-FFF2-40B4-BE49-F238E27FC236}">
                    <a16:creationId xmlns:a16="http://schemas.microsoft.com/office/drawing/2014/main" id="{3B7B5AF5-2CC8-4B28-8A85-BDB8043B1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16" y="3763109"/>
                <a:ext cx="101263" cy="101263"/>
              </a:xfrm>
              <a:prstGeom prst="flowChartConnector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9CD7693-B6A3-445B-BB80-A1F38616CBBD}"/>
              </a:ext>
            </a:extLst>
          </p:cNvPr>
          <p:cNvCxnSpPr>
            <a:cxnSpLocks/>
            <a:stCxn id="207" idx="6"/>
            <a:endCxn id="213" idx="2"/>
          </p:cNvCxnSpPr>
          <p:nvPr/>
        </p:nvCxnSpPr>
        <p:spPr>
          <a:xfrm>
            <a:off x="6793624" y="3807037"/>
            <a:ext cx="266192" cy="670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98FC2E71-5EF2-43BA-8EB1-A54330B5DE1A}"/>
              </a:ext>
            </a:extLst>
          </p:cNvPr>
          <p:cNvCxnSpPr>
            <a:cxnSpLocks/>
            <a:stCxn id="205" idx="6"/>
            <a:endCxn id="213" idx="2"/>
          </p:cNvCxnSpPr>
          <p:nvPr/>
        </p:nvCxnSpPr>
        <p:spPr>
          <a:xfrm>
            <a:off x="6793624" y="3681023"/>
            <a:ext cx="266192" cy="13271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9659EBA-6A1F-4062-996C-9F0BA2BB45C1}"/>
              </a:ext>
            </a:extLst>
          </p:cNvPr>
          <p:cNvCxnSpPr>
            <a:cxnSpLocks/>
            <a:stCxn id="204" idx="6"/>
            <a:endCxn id="213" idx="2"/>
          </p:cNvCxnSpPr>
          <p:nvPr/>
        </p:nvCxnSpPr>
        <p:spPr>
          <a:xfrm>
            <a:off x="6793624" y="3552995"/>
            <a:ext cx="266192" cy="26074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A0D87B2-87DA-45A3-9A4A-48BEBBC84A34}"/>
              </a:ext>
            </a:extLst>
          </p:cNvPr>
          <p:cNvCxnSpPr>
            <a:cxnSpLocks/>
            <a:stCxn id="206" idx="6"/>
            <a:endCxn id="231" idx="2"/>
          </p:cNvCxnSpPr>
          <p:nvPr/>
        </p:nvCxnSpPr>
        <p:spPr>
          <a:xfrm flipV="1">
            <a:off x="6793624" y="3685777"/>
            <a:ext cx="266192" cy="249252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02485C9F-24E9-4683-AEB5-CB648B59185E}"/>
              </a:ext>
            </a:extLst>
          </p:cNvPr>
          <p:cNvCxnSpPr>
            <a:cxnSpLocks/>
            <a:stCxn id="209" idx="6"/>
            <a:endCxn id="231" idx="2"/>
          </p:cNvCxnSpPr>
          <p:nvPr/>
        </p:nvCxnSpPr>
        <p:spPr>
          <a:xfrm flipV="1">
            <a:off x="6793624" y="3685778"/>
            <a:ext cx="266192" cy="58952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Flowchart: Connector 230">
                <a:extLst>
                  <a:ext uri="{FF2B5EF4-FFF2-40B4-BE49-F238E27FC236}">
                    <a16:creationId xmlns:a16="http://schemas.microsoft.com/office/drawing/2014/main" id="{692944C4-7BA1-4AFA-8904-5DFACC72DB9A}"/>
                  </a:ext>
                </a:extLst>
              </p:cNvPr>
              <p:cNvSpPr/>
              <p:nvPr/>
            </p:nvSpPr>
            <p:spPr>
              <a:xfrm>
                <a:off x="7059816" y="3635146"/>
                <a:ext cx="101263" cy="101263"/>
              </a:xfrm>
              <a:prstGeom prst="flowChartConnector">
                <a:avLst/>
              </a:prstGeom>
              <a:solidFill>
                <a:srgbClr val="333F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231" name="Flowchart: Connector 230">
                <a:extLst>
                  <a:ext uri="{FF2B5EF4-FFF2-40B4-BE49-F238E27FC236}">
                    <a16:creationId xmlns:a16="http://schemas.microsoft.com/office/drawing/2014/main" id="{692944C4-7BA1-4AFA-8904-5DFACC72D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816" y="3635146"/>
                <a:ext cx="101263" cy="101263"/>
              </a:xfrm>
              <a:prstGeom prst="flowChartConnector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32603060-9E77-42DD-A3E2-7F573FFD9616}"/>
              </a:ext>
            </a:extLst>
          </p:cNvPr>
          <p:cNvCxnSpPr>
            <a:cxnSpLocks/>
            <a:stCxn id="207" idx="6"/>
            <a:endCxn id="231" idx="2"/>
          </p:cNvCxnSpPr>
          <p:nvPr/>
        </p:nvCxnSpPr>
        <p:spPr>
          <a:xfrm flipV="1">
            <a:off x="6793624" y="3685777"/>
            <a:ext cx="266192" cy="121259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C470EF3-C4C6-4518-A6C8-562EA409A1A2}"/>
              </a:ext>
            </a:extLst>
          </p:cNvPr>
          <p:cNvCxnSpPr>
            <a:cxnSpLocks/>
            <a:stCxn id="205" idx="6"/>
            <a:endCxn id="231" idx="2"/>
          </p:cNvCxnSpPr>
          <p:nvPr/>
        </p:nvCxnSpPr>
        <p:spPr>
          <a:xfrm>
            <a:off x="6793624" y="3681022"/>
            <a:ext cx="266192" cy="4755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DB30912-3603-41F1-BF62-2BE901146019}"/>
              </a:ext>
            </a:extLst>
          </p:cNvPr>
          <p:cNvCxnSpPr>
            <a:cxnSpLocks/>
            <a:stCxn id="204" idx="6"/>
            <a:endCxn id="231" idx="2"/>
          </p:cNvCxnSpPr>
          <p:nvPr/>
        </p:nvCxnSpPr>
        <p:spPr>
          <a:xfrm>
            <a:off x="6793624" y="3552995"/>
            <a:ext cx="266192" cy="132783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8BC151AE-9842-49F8-9E00-4DDBECF8775E}"/>
              </a:ext>
            </a:extLst>
          </p:cNvPr>
          <p:cNvCxnSpPr>
            <a:cxnSpLocks/>
            <a:stCxn id="208" idx="6"/>
            <a:endCxn id="237" idx="2"/>
          </p:cNvCxnSpPr>
          <p:nvPr/>
        </p:nvCxnSpPr>
        <p:spPr>
          <a:xfrm flipV="1">
            <a:off x="6793625" y="3940366"/>
            <a:ext cx="267100" cy="12039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5589AB-AE8F-478F-BBC7-6B0BDC87EFEB}"/>
              </a:ext>
            </a:extLst>
          </p:cNvPr>
          <p:cNvCxnSpPr>
            <a:cxnSpLocks/>
            <a:stCxn id="209" idx="6"/>
            <a:endCxn id="237" idx="2"/>
          </p:cNvCxnSpPr>
          <p:nvPr/>
        </p:nvCxnSpPr>
        <p:spPr>
          <a:xfrm flipV="1">
            <a:off x="6793625" y="3940366"/>
            <a:ext cx="267100" cy="33493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Flowchart: Connector 236">
                <a:extLst>
                  <a:ext uri="{FF2B5EF4-FFF2-40B4-BE49-F238E27FC236}">
                    <a16:creationId xmlns:a16="http://schemas.microsoft.com/office/drawing/2014/main" id="{EC87F8BF-6100-456D-8EC0-A02F4EDA836B}"/>
                  </a:ext>
                </a:extLst>
              </p:cNvPr>
              <p:cNvSpPr/>
              <p:nvPr/>
            </p:nvSpPr>
            <p:spPr>
              <a:xfrm>
                <a:off x="7060724" y="3889735"/>
                <a:ext cx="101263" cy="101263"/>
              </a:xfrm>
              <a:prstGeom prst="flowChartConnector">
                <a:avLst/>
              </a:prstGeom>
              <a:solidFill>
                <a:srgbClr val="333F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237" name="Flowchart: Connector 236">
                <a:extLst>
                  <a:ext uri="{FF2B5EF4-FFF2-40B4-BE49-F238E27FC236}">
                    <a16:creationId xmlns:a16="http://schemas.microsoft.com/office/drawing/2014/main" id="{EC87F8BF-6100-456D-8EC0-A02F4EDA8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724" y="3889735"/>
                <a:ext cx="101263" cy="101263"/>
              </a:xfrm>
              <a:prstGeom prst="flowChartConnector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8BEB8F20-D5E6-46AF-B00B-517735C2D895}"/>
              </a:ext>
            </a:extLst>
          </p:cNvPr>
          <p:cNvCxnSpPr>
            <a:cxnSpLocks/>
            <a:stCxn id="206" idx="6"/>
            <a:endCxn id="237" idx="2"/>
          </p:cNvCxnSpPr>
          <p:nvPr/>
        </p:nvCxnSpPr>
        <p:spPr>
          <a:xfrm>
            <a:off x="6793625" y="3935030"/>
            <a:ext cx="267100" cy="533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D7D4C87-565C-45EF-B624-D81ED5C9E00F}"/>
              </a:ext>
            </a:extLst>
          </p:cNvPr>
          <p:cNvCxnSpPr>
            <a:cxnSpLocks/>
            <a:stCxn id="205" idx="6"/>
            <a:endCxn id="237" idx="2"/>
          </p:cNvCxnSpPr>
          <p:nvPr/>
        </p:nvCxnSpPr>
        <p:spPr>
          <a:xfrm>
            <a:off x="6793625" y="3681022"/>
            <a:ext cx="267100" cy="25934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06E84E80-105C-43B7-A584-9FE2ED966A23}"/>
              </a:ext>
            </a:extLst>
          </p:cNvPr>
          <p:cNvCxnSpPr>
            <a:cxnSpLocks/>
            <a:stCxn id="204" idx="6"/>
            <a:endCxn id="237" idx="2"/>
          </p:cNvCxnSpPr>
          <p:nvPr/>
        </p:nvCxnSpPr>
        <p:spPr>
          <a:xfrm>
            <a:off x="6793625" y="3552994"/>
            <a:ext cx="267100" cy="387372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799D0B78-B74F-4F7B-AAFF-6424E8EF3F15}"/>
              </a:ext>
            </a:extLst>
          </p:cNvPr>
          <p:cNvCxnSpPr>
            <a:cxnSpLocks/>
            <a:stCxn id="206" idx="6"/>
            <a:endCxn id="244" idx="2"/>
          </p:cNvCxnSpPr>
          <p:nvPr/>
        </p:nvCxnSpPr>
        <p:spPr>
          <a:xfrm>
            <a:off x="6793624" y="3935030"/>
            <a:ext cx="264777" cy="22516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1A1B0FE8-A1F8-4389-B167-5D72A46F342D}"/>
              </a:ext>
            </a:extLst>
          </p:cNvPr>
          <p:cNvCxnSpPr>
            <a:cxnSpLocks/>
            <a:stCxn id="208" idx="6"/>
            <a:endCxn id="244" idx="2"/>
          </p:cNvCxnSpPr>
          <p:nvPr/>
        </p:nvCxnSpPr>
        <p:spPr>
          <a:xfrm>
            <a:off x="6793624" y="4060764"/>
            <a:ext cx="264777" cy="9942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Flowchart: Connector 243">
                <a:extLst>
                  <a:ext uri="{FF2B5EF4-FFF2-40B4-BE49-F238E27FC236}">
                    <a16:creationId xmlns:a16="http://schemas.microsoft.com/office/drawing/2014/main" id="{CBF73E1E-4901-43D9-9032-07A6CE4C2EC7}"/>
                  </a:ext>
                </a:extLst>
              </p:cNvPr>
              <p:cNvSpPr/>
              <p:nvPr/>
            </p:nvSpPr>
            <p:spPr>
              <a:xfrm>
                <a:off x="7058401" y="4109559"/>
                <a:ext cx="101263" cy="101263"/>
              </a:xfrm>
              <a:prstGeom prst="flowChartConnector">
                <a:avLst/>
              </a:prstGeom>
              <a:solidFill>
                <a:srgbClr val="333F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lIns="28932" tIns="28932" rIns="28932" bIns="28932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348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en-US" sz="348" baseline="-25000" dirty="0"/>
              </a:p>
            </p:txBody>
          </p:sp>
        </mc:Choice>
        <mc:Fallback xmlns="">
          <p:sp>
            <p:nvSpPr>
              <p:cNvPr id="244" name="Flowchart: Connector 243">
                <a:extLst>
                  <a:ext uri="{FF2B5EF4-FFF2-40B4-BE49-F238E27FC236}">
                    <a16:creationId xmlns:a16="http://schemas.microsoft.com/office/drawing/2014/main" id="{CBF73E1E-4901-43D9-9032-07A6CE4C2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401" y="4109559"/>
                <a:ext cx="101263" cy="101263"/>
              </a:xfrm>
              <a:prstGeom prst="flowChartConnector">
                <a:avLst/>
              </a:prstGeom>
              <a:blipFill>
                <a:blip r:embed="rId4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615F34E-CEC5-4496-8C18-BB1722887008}"/>
              </a:ext>
            </a:extLst>
          </p:cNvPr>
          <p:cNvCxnSpPr>
            <a:cxnSpLocks/>
            <a:stCxn id="207" idx="6"/>
            <a:endCxn id="244" idx="2"/>
          </p:cNvCxnSpPr>
          <p:nvPr/>
        </p:nvCxnSpPr>
        <p:spPr>
          <a:xfrm>
            <a:off x="6793624" y="3807036"/>
            <a:ext cx="264777" cy="353154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5B3A2E6-70C5-4FDA-9002-75D4A0143555}"/>
              </a:ext>
            </a:extLst>
          </p:cNvPr>
          <p:cNvCxnSpPr>
            <a:cxnSpLocks/>
            <a:stCxn id="205" idx="6"/>
            <a:endCxn id="244" idx="2"/>
          </p:cNvCxnSpPr>
          <p:nvPr/>
        </p:nvCxnSpPr>
        <p:spPr>
          <a:xfrm>
            <a:off x="6793624" y="3681022"/>
            <a:ext cx="264777" cy="479168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CE514AE-F391-42CB-83DE-43BB5004DB90}"/>
              </a:ext>
            </a:extLst>
          </p:cNvPr>
          <p:cNvCxnSpPr>
            <a:cxnSpLocks/>
            <a:stCxn id="204" idx="6"/>
            <a:endCxn id="244" idx="2"/>
          </p:cNvCxnSpPr>
          <p:nvPr/>
        </p:nvCxnSpPr>
        <p:spPr>
          <a:xfrm>
            <a:off x="6793624" y="3552994"/>
            <a:ext cx="264777" cy="607197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53E3AFC-781C-41AA-9A65-862D698249DC}"/>
              </a:ext>
            </a:extLst>
          </p:cNvPr>
          <p:cNvCxnSpPr>
            <a:cxnSpLocks/>
            <a:stCxn id="209" idx="6"/>
            <a:endCxn id="244" idx="2"/>
          </p:cNvCxnSpPr>
          <p:nvPr/>
        </p:nvCxnSpPr>
        <p:spPr>
          <a:xfrm flipV="1">
            <a:off x="6793624" y="4160191"/>
            <a:ext cx="264777" cy="115111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23E1607-0481-4F95-88CA-5A24F6283E31}"/>
              </a:ext>
            </a:extLst>
          </p:cNvPr>
          <p:cNvCxnSpPr>
            <a:cxnSpLocks/>
            <a:stCxn id="208" idx="6"/>
            <a:endCxn id="231" idx="2"/>
          </p:cNvCxnSpPr>
          <p:nvPr/>
        </p:nvCxnSpPr>
        <p:spPr>
          <a:xfrm flipV="1">
            <a:off x="6793624" y="3685777"/>
            <a:ext cx="266192" cy="374986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C807D17A-00B3-4897-8B53-102056E12F37}"/>
              </a:ext>
            </a:extLst>
          </p:cNvPr>
          <p:cNvCxnSpPr>
            <a:cxnSpLocks/>
            <a:stCxn id="207" idx="6"/>
            <a:endCxn id="237" idx="2"/>
          </p:cNvCxnSpPr>
          <p:nvPr/>
        </p:nvCxnSpPr>
        <p:spPr>
          <a:xfrm>
            <a:off x="6793625" y="3807036"/>
            <a:ext cx="267100" cy="133330"/>
          </a:xfrm>
          <a:prstGeom prst="line">
            <a:avLst/>
          </a:prstGeom>
          <a:ln w="15875">
            <a:solidFill>
              <a:schemeClr val="dk1">
                <a:alpha val="23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46191BB-26B3-43D9-ADD1-A66BF011B71A}"/>
                  </a:ext>
                </a:extLst>
              </p:cNvPr>
              <p:cNvSpPr/>
              <p:nvPr/>
            </p:nvSpPr>
            <p:spPr>
              <a:xfrm>
                <a:off x="6696251" y="4126453"/>
                <a:ext cx="210314" cy="15081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" b="1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80" b="1" dirty="0"/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46191BB-26B3-43D9-ADD1-A66BF011B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251" y="4126453"/>
                <a:ext cx="210314" cy="150811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DA3F5432-C7D2-492D-98CA-C481D36307BD}"/>
                  </a:ext>
                </a:extLst>
              </p:cNvPr>
              <p:cNvSpPr/>
              <p:nvPr/>
            </p:nvSpPr>
            <p:spPr>
              <a:xfrm>
                <a:off x="7062360" y="3989179"/>
                <a:ext cx="223138" cy="1800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7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570" dirty="0"/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DA3F5432-C7D2-492D-98CA-C481D363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360" y="3989179"/>
                <a:ext cx="223138" cy="18004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C36DFA-BF62-4092-AF1D-9DA77AB67CC7}"/>
                  </a:ext>
                </a:extLst>
              </p:cNvPr>
              <p:cNvSpPr/>
              <p:nvPr/>
            </p:nvSpPr>
            <p:spPr>
              <a:xfrm>
                <a:off x="6947051" y="3531202"/>
                <a:ext cx="430695" cy="15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8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38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8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8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8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38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FC36DFA-BF62-4092-AF1D-9DA77AB67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051" y="3531202"/>
                <a:ext cx="430695" cy="15267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Rectangle 254">
            <a:extLst>
              <a:ext uri="{FF2B5EF4-FFF2-40B4-BE49-F238E27FC236}">
                <a16:creationId xmlns:a16="http://schemas.microsoft.com/office/drawing/2014/main" id="{EC18AD94-48D9-4DCF-9A76-3AD6F8BA16B8}"/>
              </a:ext>
            </a:extLst>
          </p:cNvPr>
          <p:cNvSpPr/>
          <p:nvPr/>
        </p:nvSpPr>
        <p:spPr>
          <a:xfrm>
            <a:off x="7251328" y="2401415"/>
            <a:ext cx="717185" cy="393919"/>
          </a:xfrm>
          <a:prstGeom prst="rect">
            <a:avLst/>
          </a:prstGeom>
          <a:noFill/>
          <a:ln w="25400">
            <a:solidFill>
              <a:schemeClr val="tx1">
                <a:alpha val="1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134" name="TextBox 57">
            <a:extLst>
              <a:ext uri="{FF2B5EF4-FFF2-40B4-BE49-F238E27FC236}">
                <a16:creationId xmlns:a16="http://schemas.microsoft.com/office/drawing/2014/main" id="{E01C8B73-05F4-4EDD-A44F-D70A33A1CFD2}"/>
              </a:ext>
            </a:extLst>
          </p:cNvPr>
          <p:cNvSpPr txBox="1"/>
          <p:nvPr/>
        </p:nvSpPr>
        <p:spPr>
          <a:xfrm>
            <a:off x="5785437" y="3179261"/>
            <a:ext cx="622121" cy="15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8" dirty="0">
                <a:cs typeface="Arial" panose="020B0604020202020204" pitchFamily="34" charset="0"/>
              </a:rPr>
              <a:t>Extract</a:t>
            </a:r>
            <a:r>
              <a:rPr lang="en-US" sz="380" dirty="0">
                <a:solidFill>
                  <a:srgbClr val="8B8B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8" dirty="0">
                <a:cs typeface="Arial" panose="020B0604020202020204" pitchFamily="34" charset="0"/>
              </a:rPr>
              <a:t>Video Feature</a:t>
            </a:r>
          </a:p>
        </p:txBody>
      </p:sp>
      <p:sp>
        <p:nvSpPr>
          <p:cNvPr id="256" name="TextBox 57">
            <a:extLst>
              <a:ext uri="{FF2B5EF4-FFF2-40B4-BE49-F238E27FC236}">
                <a16:creationId xmlns:a16="http://schemas.microsoft.com/office/drawing/2014/main" id="{39E4EAB1-27E8-458B-AFED-8EEF37E63663}"/>
              </a:ext>
            </a:extLst>
          </p:cNvPr>
          <p:cNvSpPr txBox="1"/>
          <p:nvPr/>
        </p:nvSpPr>
        <p:spPr>
          <a:xfrm>
            <a:off x="4742003" y="3039271"/>
            <a:ext cx="361834" cy="20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 video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3BBA629-B5A9-45E9-ABC5-0B651E84B5DE}"/>
              </a:ext>
            </a:extLst>
          </p:cNvPr>
          <p:cNvCxnSpPr>
            <a:cxnSpLocks/>
          </p:cNvCxnSpPr>
          <p:nvPr/>
        </p:nvCxnSpPr>
        <p:spPr>
          <a:xfrm>
            <a:off x="5472299" y="2847126"/>
            <a:ext cx="137553" cy="0"/>
          </a:xfrm>
          <a:prstGeom prst="line">
            <a:avLst/>
          </a:prstGeom>
          <a:ln w="3492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5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9DB1-7408-40B0-8558-29316DD8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0D3CD-AB1A-434C-A7D4-311D4661D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_2.png">
            <a:extLst>
              <a:ext uri="{FF2B5EF4-FFF2-40B4-BE49-F238E27FC236}">
                <a16:creationId xmlns:a16="http://schemas.microsoft.com/office/drawing/2014/main" id="{CDE54714-927F-40C1-9A70-C58E4842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1393031"/>
            <a:ext cx="3857625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Rectangle 998">
            <a:extLst>
              <a:ext uri="{FF2B5EF4-FFF2-40B4-BE49-F238E27FC236}">
                <a16:creationId xmlns:a16="http://schemas.microsoft.com/office/drawing/2014/main" id="{E1A99C6E-D42C-4B3E-833A-E804346B4593}"/>
              </a:ext>
            </a:extLst>
          </p:cNvPr>
          <p:cNvSpPr/>
          <p:nvPr/>
        </p:nvSpPr>
        <p:spPr>
          <a:xfrm>
            <a:off x="1314449" y="1367296"/>
            <a:ext cx="3531283" cy="3591261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67DA1C53-ACE8-4244-B2A9-4C33A6B87016}"/>
              </a:ext>
            </a:extLst>
          </p:cNvPr>
          <p:cNvSpPr/>
          <p:nvPr/>
        </p:nvSpPr>
        <p:spPr>
          <a:xfrm>
            <a:off x="4905811" y="1367296"/>
            <a:ext cx="3511253" cy="3591260"/>
          </a:xfrm>
          <a:prstGeom prst="rect">
            <a:avLst/>
          </a:prstGeom>
          <a:noFill/>
          <a:ln w="34925">
            <a:solidFill>
              <a:schemeClr val="tx1">
                <a:alpha val="1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3D79843B-E3A5-4E6D-83C2-B5A7014C9AE8}"/>
              </a:ext>
            </a:extLst>
          </p:cNvPr>
          <p:cNvGrpSpPr/>
          <p:nvPr/>
        </p:nvGrpSpPr>
        <p:grpSpPr>
          <a:xfrm>
            <a:off x="1424252" y="3029479"/>
            <a:ext cx="725335" cy="497400"/>
            <a:chOff x="586995" y="5756611"/>
            <a:chExt cx="1023699" cy="584478"/>
          </a:xfrm>
        </p:grpSpPr>
        <p:pic>
          <p:nvPicPr>
            <p:cNvPr id="220" name="Picture 21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1A364B5-1C6A-46E3-ADAA-956117543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47"/>
            <a:stretch/>
          </p:blipFill>
          <p:spPr>
            <a:xfrm>
              <a:off x="586995" y="5756611"/>
              <a:ext cx="1023699" cy="37039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95F7BAF-A527-42F6-871C-6A1B6483739C}"/>
                </a:ext>
              </a:extLst>
            </p:cNvPr>
            <p:cNvSpPr/>
            <p:nvPr/>
          </p:nvSpPr>
          <p:spPr>
            <a:xfrm>
              <a:off x="714802" y="6051763"/>
              <a:ext cx="788577" cy="289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1F82F6"/>
                  </a:solidFill>
                  <a:latin typeface="Helvetica Neue"/>
                  <a:cs typeface="Helvetica Neue"/>
                </a:rPr>
                <a:t>Active</a:t>
              </a: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AFD752F1-D297-4258-B9AB-60FB45146F50}"/>
              </a:ext>
            </a:extLst>
          </p:cNvPr>
          <p:cNvGrpSpPr/>
          <p:nvPr/>
        </p:nvGrpSpPr>
        <p:grpSpPr>
          <a:xfrm>
            <a:off x="2132034" y="2985446"/>
            <a:ext cx="912895" cy="541438"/>
            <a:chOff x="1524092" y="5721414"/>
            <a:chExt cx="1288410" cy="636225"/>
          </a:xfrm>
        </p:grpSpPr>
        <p:pic>
          <p:nvPicPr>
            <p:cNvPr id="222" name="Picture 6" descr="Image result for brain control interface">
              <a:extLst>
                <a:ext uri="{FF2B5EF4-FFF2-40B4-BE49-F238E27FC236}">
                  <a16:creationId xmlns:a16="http://schemas.microsoft.com/office/drawing/2014/main" id="{C67A7A0C-D8CB-4FDB-A467-25C78BB5C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00" b="54667" l="22250" r="58375">
                          <a14:foregroundMark x1="22875" y1="11667" x2="23750" y2="46500"/>
                          <a14:foregroundMark x1="23750" y1="46500" x2="40375" y2="74500"/>
                          <a14:foregroundMark x1="40375" y1="74500" x2="59125" y2="41500"/>
                          <a14:foregroundMark x1="59125" y1="41500" x2="57875" y2="22667"/>
                          <a14:foregroundMark x1="57875" y1="22667" x2="47625" y2="10167"/>
                          <a14:foregroundMark x1="47625" y1="10167" x2="32250" y2="9000"/>
                          <a14:foregroundMark x1="32250" y1="9000" x2="22250" y2="1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8" t="12045" r="45510" b="67147"/>
            <a:stretch/>
          </p:blipFill>
          <p:spPr bwMode="auto">
            <a:xfrm>
              <a:off x="1684909" y="5721414"/>
              <a:ext cx="877776" cy="322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B90AED6-1B5F-43D6-912E-5EC6288C5E7D}"/>
                </a:ext>
              </a:extLst>
            </p:cNvPr>
            <p:cNvSpPr/>
            <p:nvPr/>
          </p:nvSpPr>
          <p:spPr>
            <a:xfrm>
              <a:off x="1524092" y="6068313"/>
              <a:ext cx="1288410" cy="289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5751CE"/>
                  </a:solidFill>
                  <a:latin typeface="Helvetica Neue"/>
                  <a:cs typeface="Helvetica Neue"/>
                </a:rPr>
                <a:t>Sham Active</a:t>
              </a:r>
            </a:p>
          </p:txBody>
        </p:sp>
      </p:grp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606B8FF-CCA3-4397-9307-CAE8DEF7D40D}"/>
              </a:ext>
            </a:extLst>
          </p:cNvPr>
          <p:cNvCxnSpPr>
            <a:cxnSpLocks/>
            <a:stCxn id="220" idx="0"/>
            <a:endCxn id="2185" idx="1"/>
          </p:cNvCxnSpPr>
          <p:nvPr/>
        </p:nvCxnSpPr>
        <p:spPr>
          <a:xfrm flipV="1">
            <a:off x="1786920" y="2592727"/>
            <a:ext cx="395061" cy="436757"/>
          </a:xfrm>
          <a:prstGeom prst="line">
            <a:avLst/>
          </a:prstGeom>
          <a:ln w="31750">
            <a:solidFill>
              <a:srgbClr val="BE5108"/>
            </a:solidFill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BAB65228-375E-443F-9D9A-65264A7AAC37}"/>
              </a:ext>
            </a:extLst>
          </p:cNvPr>
          <p:cNvCxnSpPr>
            <a:cxnSpLocks/>
            <a:stCxn id="222" idx="0"/>
            <a:endCxn id="2185" idx="0"/>
          </p:cNvCxnSpPr>
          <p:nvPr/>
        </p:nvCxnSpPr>
        <p:spPr>
          <a:xfrm flipH="1" flipV="1">
            <a:off x="2481664" y="2592727"/>
            <a:ext cx="75288" cy="392719"/>
          </a:xfrm>
          <a:prstGeom prst="line">
            <a:avLst/>
          </a:prstGeom>
          <a:ln w="31750">
            <a:solidFill>
              <a:srgbClr val="BE5108"/>
            </a:solidFill>
            <a:prstDash val="sysDot"/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20C9185A-39AF-40BC-8D5B-20926EEF9EC2}"/>
              </a:ext>
            </a:extLst>
          </p:cNvPr>
          <p:cNvCxnSpPr>
            <a:cxnSpLocks/>
          </p:cNvCxnSpPr>
          <p:nvPr/>
        </p:nvCxnSpPr>
        <p:spPr>
          <a:xfrm>
            <a:off x="3495870" y="2202027"/>
            <a:ext cx="654801" cy="441563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FFFF0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27" name="Group 2226">
            <a:extLst>
              <a:ext uri="{FF2B5EF4-FFF2-40B4-BE49-F238E27FC236}">
                <a16:creationId xmlns:a16="http://schemas.microsoft.com/office/drawing/2014/main" id="{E51CC7F4-EBCB-413E-A83B-6B2E200D0961}"/>
              </a:ext>
            </a:extLst>
          </p:cNvPr>
          <p:cNvGrpSpPr/>
          <p:nvPr/>
        </p:nvGrpSpPr>
        <p:grpSpPr>
          <a:xfrm>
            <a:off x="2132034" y="1663654"/>
            <a:ext cx="1717779" cy="1103521"/>
            <a:chOff x="428263" y="1420192"/>
            <a:chExt cx="3053829" cy="19618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6941F2-E885-4A4D-B014-A8009D73A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091" y="1762785"/>
              <a:ext cx="1766009" cy="108537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A128D2-0DDB-4D81-BC35-78AFFEB8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2043" y="1656440"/>
              <a:ext cx="1759414" cy="11232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CF262-9261-400B-9190-B4A3CD39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1285" y="1608443"/>
              <a:ext cx="1712969" cy="108596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85" name="Graphic 602" descr="Smart Phone">
              <a:extLst>
                <a:ext uri="{FF2B5EF4-FFF2-40B4-BE49-F238E27FC236}">
                  <a16:creationId xmlns:a16="http://schemas.microsoft.com/office/drawing/2014/main" id="{BDA2ACB2-83D3-482D-84AB-96165A84F891}"/>
                </a:ext>
              </a:extLst>
            </p:cNvPr>
            <p:cNvSpPr/>
            <p:nvPr/>
          </p:nvSpPr>
          <p:spPr>
            <a:xfrm>
              <a:off x="428263" y="1499239"/>
              <a:ext cx="710359" cy="1820949"/>
            </a:xfrm>
            <a:custGeom>
              <a:avLst/>
              <a:gdLst>
                <a:gd name="connsiteX0" fmla="*/ 621565 w 710359"/>
                <a:gd name="connsiteY0" fmla="*/ 1572638 h 1820949"/>
                <a:gd name="connsiteX1" fmla="*/ 88795 w 710359"/>
                <a:gd name="connsiteY1" fmla="*/ 1572638 h 1820949"/>
                <a:gd name="connsiteX2" fmla="*/ 88795 w 710359"/>
                <a:gd name="connsiteY2" fmla="*/ 248311 h 1820949"/>
                <a:gd name="connsiteX3" fmla="*/ 621565 w 710359"/>
                <a:gd name="connsiteY3" fmla="*/ 248311 h 1820949"/>
                <a:gd name="connsiteX4" fmla="*/ 621565 w 710359"/>
                <a:gd name="connsiteY4" fmla="*/ 1572638 h 1820949"/>
                <a:gd name="connsiteX5" fmla="*/ 295983 w 710359"/>
                <a:gd name="connsiteY5" fmla="*/ 82770 h 1820949"/>
                <a:gd name="connsiteX6" fmla="*/ 414376 w 710359"/>
                <a:gd name="connsiteY6" fmla="*/ 82770 h 1820949"/>
                <a:gd name="connsiteX7" fmla="*/ 443975 w 710359"/>
                <a:gd name="connsiteY7" fmla="*/ 124156 h 1820949"/>
                <a:gd name="connsiteX8" fmla="*/ 414376 w 710359"/>
                <a:gd name="connsiteY8" fmla="*/ 165541 h 1820949"/>
                <a:gd name="connsiteX9" fmla="*/ 295983 w 710359"/>
                <a:gd name="connsiteY9" fmla="*/ 165541 h 1820949"/>
                <a:gd name="connsiteX10" fmla="*/ 266385 w 710359"/>
                <a:gd name="connsiteY10" fmla="*/ 124156 h 1820949"/>
                <a:gd name="connsiteX11" fmla="*/ 295983 w 710359"/>
                <a:gd name="connsiteY11" fmla="*/ 82770 h 1820949"/>
                <a:gd name="connsiteX12" fmla="*/ 680761 w 710359"/>
                <a:gd name="connsiteY12" fmla="*/ 0 h 1820949"/>
                <a:gd name="connsiteX13" fmla="*/ 29598 w 710359"/>
                <a:gd name="connsiteY13" fmla="*/ 0 h 1820949"/>
                <a:gd name="connsiteX14" fmla="*/ 0 w 710359"/>
                <a:gd name="connsiteY14" fmla="*/ 41385 h 1820949"/>
                <a:gd name="connsiteX15" fmla="*/ 0 w 710359"/>
                <a:gd name="connsiteY15" fmla="*/ 1779564 h 1820949"/>
                <a:gd name="connsiteX16" fmla="*/ 29598 w 710359"/>
                <a:gd name="connsiteY16" fmla="*/ 1820949 h 1820949"/>
                <a:gd name="connsiteX17" fmla="*/ 680761 w 710359"/>
                <a:gd name="connsiteY17" fmla="*/ 1820949 h 1820949"/>
                <a:gd name="connsiteX18" fmla="*/ 710360 w 710359"/>
                <a:gd name="connsiteY18" fmla="*/ 1779564 h 1820949"/>
                <a:gd name="connsiteX19" fmla="*/ 710360 w 710359"/>
                <a:gd name="connsiteY19" fmla="*/ 41385 h 1820949"/>
                <a:gd name="connsiteX20" fmla="*/ 680761 w 710359"/>
                <a:gd name="connsiteY20" fmla="*/ 0 h 182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0359" h="1820949">
                  <a:moveTo>
                    <a:pt x="621565" y="1572638"/>
                  </a:moveTo>
                  <a:lnTo>
                    <a:pt x="88795" y="1572638"/>
                  </a:lnTo>
                  <a:lnTo>
                    <a:pt x="88795" y="248311"/>
                  </a:lnTo>
                  <a:lnTo>
                    <a:pt x="621565" y="248311"/>
                  </a:lnTo>
                  <a:lnTo>
                    <a:pt x="621565" y="1572638"/>
                  </a:lnTo>
                  <a:close/>
                  <a:moveTo>
                    <a:pt x="295983" y="82770"/>
                  </a:moveTo>
                  <a:lnTo>
                    <a:pt x="414376" y="82770"/>
                  </a:lnTo>
                  <a:cubicBezTo>
                    <a:pt x="430655" y="82770"/>
                    <a:pt x="443975" y="101394"/>
                    <a:pt x="443975" y="124156"/>
                  </a:cubicBezTo>
                  <a:cubicBezTo>
                    <a:pt x="443975" y="146918"/>
                    <a:pt x="430655" y="165541"/>
                    <a:pt x="414376" y="165541"/>
                  </a:cubicBezTo>
                  <a:lnTo>
                    <a:pt x="295983" y="165541"/>
                  </a:lnTo>
                  <a:cubicBezTo>
                    <a:pt x="279704" y="165541"/>
                    <a:pt x="266385" y="146918"/>
                    <a:pt x="266385" y="124156"/>
                  </a:cubicBezTo>
                  <a:cubicBezTo>
                    <a:pt x="266385" y="101394"/>
                    <a:pt x="279704" y="82770"/>
                    <a:pt x="295983" y="82770"/>
                  </a:cubicBezTo>
                  <a:close/>
                  <a:moveTo>
                    <a:pt x="680761" y="0"/>
                  </a:moveTo>
                  <a:lnTo>
                    <a:pt x="29598" y="0"/>
                  </a:lnTo>
                  <a:cubicBezTo>
                    <a:pt x="13319" y="0"/>
                    <a:pt x="0" y="18623"/>
                    <a:pt x="0" y="41385"/>
                  </a:cubicBezTo>
                  <a:lnTo>
                    <a:pt x="0" y="1779564"/>
                  </a:lnTo>
                  <a:cubicBezTo>
                    <a:pt x="0" y="1802326"/>
                    <a:pt x="13319" y="1820949"/>
                    <a:pt x="29598" y="1820949"/>
                  </a:cubicBezTo>
                  <a:lnTo>
                    <a:pt x="680761" y="1820949"/>
                  </a:lnTo>
                  <a:cubicBezTo>
                    <a:pt x="697040" y="1820949"/>
                    <a:pt x="710360" y="1802326"/>
                    <a:pt x="710360" y="1779564"/>
                  </a:cubicBezTo>
                  <a:lnTo>
                    <a:pt x="710360" y="41385"/>
                  </a:lnTo>
                  <a:cubicBezTo>
                    <a:pt x="710360" y="18623"/>
                    <a:pt x="697040" y="0"/>
                    <a:pt x="680761" y="0"/>
                  </a:cubicBezTo>
                  <a:close/>
                </a:path>
              </a:pathLst>
            </a:custGeom>
            <a:solidFill>
              <a:srgbClr val="787878"/>
            </a:solidFill>
            <a:ln w="147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2186" name="Graphic 244" descr="Monitor">
              <a:extLst>
                <a:ext uri="{FF2B5EF4-FFF2-40B4-BE49-F238E27FC236}">
                  <a16:creationId xmlns:a16="http://schemas.microsoft.com/office/drawing/2014/main" id="{19955765-806C-4647-A722-A8DB792E5B46}"/>
                </a:ext>
              </a:extLst>
            </p:cNvPr>
            <p:cNvSpPr/>
            <p:nvPr/>
          </p:nvSpPr>
          <p:spPr>
            <a:xfrm>
              <a:off x="1255394" y="1420192"/>
              <a:ext cx="2226698" cy="1961815"/>
            </a:xfrm>
            <a:custGeom>
              <a:avLst/>
              <a:gdLst>
                <a:gd name="connsiteX0" fmla="*/ 2059696 w 2226698"/>
                <a:gd name="connsiteY0" fmla="*/ 1442511 h 1961814"/>
                <a:gd name="connsiteX1" fmla="*/ 167002 w 2226698"/>
                <a:gd name="connsiteY1" fmla="*/ 1442511 h 1961814"/>
                <a:gd name="connsiteX2" fmla="*/ 167002 w 2226698"/>
                <a:gd name="connsiteY2" fmla="*/ 173101 h 1961814"/>
                <a:gd name="connsiteX3" fmla="*/ 2059696 w 2226698"/>
                <a:gd name="connsiteY3" fmla="*/ 173101 h 1961814"/>
                <a:gd name="connsiteX4" fmla="*/ 2059696 w 2226698"/>
                <a:gd name="connsiteY4" fmla="*/ 1442511 h 1961814"/>
                <a:gd name="connsiteX5" fmla="*/ 2115364 w 2226698"/>
                <a:gd name="connsiteY5" fmla="*/ 0 h 1961814"/>
                <a:gd name="connsiteX6" fmla="*/ 111335 w 2226698"/>
                <a:gd name="connsiteY6" fmla="*/ 0 h 1961814"/>
                <a:gd name="connsiteX7" fmla="*/ 0 w 2226698"/>
                <a:gd name="connsiteY7" fmla="*/ 115401 h 1961814"/>
                <a:gd name="connsiteX8" fmla="*/ 0 w 2226698"/>
                <a:gd name="connsiteY8" fmla="*/ 1500211 h 1961814"/>
                <a:gd name="connsiteX9" fmla="*/ 111335 w 2226698"/>
                <a:gd name="connsiteY9" fmla="*/ 1615612 h 1961814"/>
                <a:gd name="connsiteX10" fmla="*/ 890679 w 2226698"/>
                <a:gd name="connsiteY10" fmla="*/ 1615612 h 1961814"/>
                <a:gd name="connsiteX11" fmla="*/ 890679 w 2226698"/>
                <a:gd name="connsiteY11" fmla="*/ 1788714 h 1961814"/>
                <a:gd name="connsiteX12" fmla="*/ 612342 w 2226698"/>
                <a:gd name="connsiteY12" fmla="*/ 1788714 h 1961814"/>
                <a:gd name="connsiteX13" fmla="*/ 612342 w 2226698"/>
                <a:gd name="connsiteY13" fmla="*/ 1961815 h 1961814"/>
                <a:gd name="connsiteX14" fmla="*/ 1614356 w 2226698"/>
                <a:gd name="connsiteY14" fmla="*/ 1961815 h 1961814"/>
                <a:gd name="connsiteX15" fmla="*/ 1614356 w 2226698"/>
                <a:gd name="connsiteY15" fmla="*/ 1788714 h 1961814"/>
                <a:gd name="connsiteX16" fmla="*/ 1336019 w 2226698"/>
                <a:gd name="connsiteY16" fmla="*/ 1788714 h 1961814"/>
                <a:gd name="connsiteX17" fmla="*/ 1336019 w 2226698"/>
                <a:gd name="connsiteY17" fmla="*/ 1615612 h 1961814"/>
                <a:gd name="connsiteX18" fmla="*/ 2115364 w 2226698"/>
                <a:gd name="connsiteY18" fmla="*/ 1615612 h 1961814"/>
                <a:gd name="connsiteX19" fmla="*/ 2226698 w 2226698"/>
                <a:gd name="connsiteY19" fmla="*/ 1500211 h 1961814"/>
                <a:gd name="connsiteX20" fmla="*/ 2226698 w 2226698"/>
                <a:gd name="connsiteY20" fmla="*/ 115401 h 1961814"/>
                <a:gd name="connsiteX21" fmla="*/ 2115364 w 2226698"/>
                <a:gd name="connsiteY21" fmla="*/ 0 h 19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26698" h="1961814">
                  <a:moveTo>
                    <a:pt x="2059696" y="1442511"/>
                  </a:moveTo>
                  <a:lnTo>
                    <a:pt x="167002" y="1442511"/>
                  </a:lnTo>
                  <a:lnTo>
                    <a:pt x="167002" y="173101"/>
                  </a:lnTo>
                  <a:lnTo>
                    <a:pt x="2059696" y="173101"/>
                  </a:lnTo>
                  <a:lnTo>
                    <a:pt x="2059696" y="1442511"/>
                  </a:lnTo>
                  <a:close/>
                  <a:moveTo>
                    <a:pt x="2115364" y="0"/>
                  </a:moveTo>
                  <a:lnTo>
                    <a:pt x="111335" y="0"/>
                  </a:lnTo>
                  <a:cubicBezTo>
                    <a:pt x="50101" y="0"/>
                    <a:pt x="0" y="51930"/>
                    <a:pt x="0" y="115401"/>
                  </a:cubicBezTo>
                  <a:lnTo>
                    <a:pt x="0" y="1500211"/>
                  </a:lnTo>
                  <a:cubicBezTo>
                    <a:pt x="0" y="1563682"/>
                    <a:pt x="50101" y="1615612"/>
                    <a:pt x="111335" y="1615612"/>
                  </a:cubicBezTo>
                  <a:lnTo>
                    <a:pt x="890679" y="1615612"/>
                  </a:lnTo>
                  <a:lnTo>
                    <a:pt x="890679" y="1788714"/>
                  </a:lnTo>
                  <a:lnTo>
                    <a:pt x="612342" y="1788714"/>
                  </a:lnTo>
                  <a:lnTo>
                    <a:pt x="612342" y="1961815"/>
                  </a:lnTo>
                  <a:lnTo>
                    <a:pt x="1614356" y="1961815"/>
                  </a:lnTo>
                  <a:lnTo>
                    <a:pt x="1614356" y="1788714"/>
                  </a:lnTo>
                  <a:lnTo>
                    <a:pt x="1336019" y="1788714"/>
                  </a:lnTo>
                  <a:lnTo>
                    <a:pt x="1336019" y="1615612"/>
                  </a:lnTo>
                  <a:lnTo>
                    <a:pt x="2115364" y="1615612"/>
                  </a:lnTo>
                  <a:cubicBezTo>
                    <a:pt x="2176598" y="1615612"/>
                    <a:pt x="2226698" y="1563682"/>
                    <a:pt x="2226698" y="1500211"/>
                  </a:cubicBezTo>
                  <a:lnTo>
                    <a:pt x="2226698" y="115401"/>
                  </a:lnTo>
                  <a:cubicBezTo>
                    <a:pt x="2226698" y="51930"/>
                    <a:pt x="2176598" y="0"/>
                    <a:pt x="2115364" y="0"/>
                  </a:cubicBezTo>
                  <a:close/>
                </a:path>
              </a:pathLst>
            </a:custGeom>
            <a:solidFill>
              <a:schemeClr val="tx1">
                <a:alpha val="53000"/>
              </a:schemeClr>
            </a:solidFill>
            <a:ln w="277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grpSp>
        <p:nvGrpSpPr>
          <p:cNvPr id="2226" name="Group 2225">
            <a:extLst>
              <a:ext uri="{FF2B5EF4-FFF2-40B4-BE49-F238E27FC236}">
                <a16:creationId xmlns:a16="http://schemas.microsoft.com/office/drawing/2014/main" id="{A7AADEFB-853B-4277-AE1B-567BF4180967}"/>
              </a:ext>
            </a:extLst>
          </p:cNvPr>
          <p:cNvGrpSpPr/>
          <p:nvPr/>
        </p:nvGrpSpPr>
        <p:grpSpPr>
          <a:xfrm>
            <a:off x="3809890" y="2463106"/>
            <a:ext cx="938265" cy="900750"/>
            <a:chOff x="4760864" y="2664476"/>
            <a:chExt cx="1668027" cy="1601333"/>
          </a:xfrm>
        </p:grpSpPr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AA466AA2-1120-4ADB-ADF0-52B2CDB66DA2}"/>
                </a:ext>
              </a:extLst>
            </p:cNvPr>
            <p:cNvSpPr/>
            <p:nvPr/>
          </p:nvSpPr>
          <p:spPr>
            <a:xfrm>
              <a:off x="4760864" y="3489242"/>
              <a:ext cx="1668027" cy="776567"/>
            </a:xfrm>
            <a:custGeom>
              <a:avLst/>
              <a:gdLst>
                <a:gd name="connsiteX0" fmla="*/ 1668027 w 1668027"/>
                <a:gd name="connsiteY0" fmla="*/ 776567 h 776567"/>
                <a:gd name="connsiteX1" fmla="*/ 1668027 w 1668027"/>
                <a:gd name="connsiteY1" fmla="*/ 388284 h 776567"/>
                <a:gd name="connsiteX2" fmla="*/ 1584626 w 1668027"/>
                <a:gd name="connsiteY2" fmla="*/ 232970 h 776567"/>
                <a:gd name="connsiteX3" fmla="*/ 1178044 w 1668027"/>
                <a:gd name="connsiteY3" fmla="*/ 48535 h 776567"/>
                <a:gd name="connsiteX4" fmla="*/ 834014 w 1668027"/>
                <a:gd name="connsiteY4" fmla="*/ 0 h 776567"/>
                <a:gd name="connsiteX5" fmla="*/ 489983 w 1668027"/>
                <a:gd name="connsiteY5" fmla="*/ 48535 h 776567"/>
                <a:gd name="connsiteX6" fmla="*/ 83401 w 1668027"/>
                <a:gd name="connsiteY6" fmla="*/ 232970 h 776567"/>
                <a:gd name="connsiteX7" fmla="*/ 0 w 1668027"/>
                <a:gd name="connsiteY7" fmla="*/ 388284 h 776567"/>
                <a:gd name="connsiteX8" fmla="*/ 0 w 1668027"/>
                <a:gd name="connsiteY8" fmla="*/ 776567 h 776567"/>
                <a:gd name="connsiteX9" fmla="*/ 1668027 w 1668027"/>
                <a:gd name="connsiteY9" fmla="*/ 776567 h 7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8027" h="776567">
                  <a:moveTo>
                    <a:pt x="1668027" y="776567"/>
                  </a:moveTo>
                  <a:lnTo>
                    <a:pt x="1668027" y="388284"/>
                  </a:lnTo>
                  <a:cubicBezTo>
                    <a:pt x="1668027" y="330041"/>
                    <a:pt x="1636752" y="271799"/>
                    <a:pt x="1584626" y="232970"/>
                  </a:cubicBezTo>
                  <a:cubicBezTo>
                    <a:pt x="1469949" y="145606"/>
                    <a:pt x="1323997" y="87364"/>
                    <a:pt x="1178044" y="48535"/>
                  </a:cubicBezTo>
                  <a:cubicBezTo>
                    <a:pt x="1073793" y="19414"/>
                    <a:pt x="959116" y="0"/>
                    <a:pt x="834014" y="0"/>
                  </a:cubicBezTo>
                  <a:cubicBezTo>
                    <a:pt x="719337" y="0"/>
                    <a:pt x="604660" y="19414"/>
                    <a:pt x="489983" y="48535"/>
                  </a:cubicBezTo>
                  <a:cubicBezTo>
                    <a:pt x="344031" y="87364"/>
                    <a:pt x="198078" y="155314"/>
                    <a:pt x="83401" y="232970"/>
                  </a:cubicBezTo>
                  <a:cubicBezTo>
                    <a:pt x="31276" y="271799"/>
                    <a:pt x="0" y="330041"/>
                    <a:pt x="0" y="388284"/>
                  </a:cubicBezTo>
                  <a:lnTo>
                    <a:pt x="0" y="776567"/>
                  </a:lnTo>
                  <a:lnTo>
                    <a:pt x="1668027" y="776567"/>
                  </a:lnTo>
                  <a:close/>
                </a:path>
              </a:pathLst>
            </a:custGeom>
            <a:solidFill>
              <a:schemeClr val="tx1"/>
            </a:solidFill>
            <a:ln w="2599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  <p:sp>
          <p:nvSpPr>
            <p:cNvPr id="2193" name="Graphic 2187" descr="Brain in head">
              <a:extLst>
                <a:ext uri="{FF2B5EF4-FFF2-40B4-BE49-F238E27FC236}">
                  <a16:creationId xmlns:a16="http://schemas.microsoft.com/office/drawing/2014/main" id="{2013F672-8BAC-4D20-9166-AFECAAC04547}"/>
                </a:ext>
              </a:extLst>
            </p:cNvPr>
            <p:cNvSpPr/>
            <p:nvPr/>
          </p:nvSpPr>
          <p:spPr>
            <a:xfrm flipH="1">
              <a:off x="4924811" y="2664476"/>
              <a:ext cx="1097283" cy="854725"/>
            </a:xfrm>
            <a:custGeom>
              <a:avLst/>
              <a:gdLst>
                <a:gd name="connsiteX0" fmla="*/ 556888 w 828266"/>
                <a:gd name="connsiteY0" fmla="*/ 354412 h 864418"/>
                <a:gd name="connsiteX1" fmla="*/ 448483 w 828266"/>
                <a:gd name="connsiteY1" fmla="*/ 354412 h 864418"/>
                <a:gd name="connsiteX2" fmla="*/ 364438 w 828266"/>
                <a:gd name="connsiteY2" fmla="*/ 427887 h 864418"/>
                <a:gd name="connsiteX3" fmla="*/ 364438 w 828266"/>
                <a:gd name="connsiteY3" fmla="*/ 507846 h 864418"/>
                <a:gd name="connsiteX4" fmla="*/ 309626 w 828266"/>
                <a:gd name="connsiteY4" fmla="*/ 507846 h 864418"/>
                <a:gd name="connsiteX5" fmla="*/ 309626 w 828266"/>
                <a:gd name="connsiteY5" fmla="*/ 444095 h 864418"/>
                <a:gd name="connsiteX6" fmla="*/ 292574 w 828266"/>
                <a:gd name="connsiteY6" fmla="*/ 373861 h 864418"/>
                <a:gd name="connsiteX7" fmla="*/ 256033 w 828266"/>
                <a:gd name="connsiteY7" fmla="*/ 345767 h 864418"/>
                <a:gd name="connsiteX8" fmla="*/ 229236 w 828266"/>
                <a:gd name="connsiteY8" fmla="*/ 325237 h 864418"/>
                <a:gd name="connsiteX9" fmla="*/ 220710 w 828266"/>
                <a:gd name="connsiteY9" fmla="*/ 310110 h 864418"/>
                <a:gd name="connsiteX10" fmla="*/ 265777 w 828266"/>
                <a:gd name="connsiteY10" fmla="*/ 304707 h 864418"/>
                <a:gd name="connsiteX11" fmla="*/ 279175 w 828266"/>
                <a:gd name="connsiteY11" fmla="*/ 293902 h 864418"/>
                <a:gd name="connsiteX12" fmla="*/ 269431 w 828266"/>
                <a:gd name="connsiteY12" fmla="*/ 279855 h 864418"/>
                <a:gd name="connsiteX13" fmla="*/ 213401 w 828266"/>
                <a:gd name="connsiteY13" fmla="*/ 285258 h 864418"/>
                <a:gd name="connsiteX14" fmla="*/ 212183 w 828266"/>
                <a:gd name="connsiteY14" fmla="*/ 279855 h 864418"/>
                <a:gd name="connsiteX15" fmla="*/ 215837 w 828266"/>
                <a:gd name="connsiteY15" fmla="*/ 250681 h 864418"/>
                <a:gd name="connsiteX16" fmla="*/ 273085 w 828266"/>
                <a:gd name="connsiteY16" fmla="*/ 210702 h 864418"/>
                <a:gd name="connsiteX17" fmla="*/ 287702 w 828266"/>
                <a:gd name="connsiteY17" fmla="*/ 207460 h 864418"/>
                <a:gd name="connsiteX18" fmla="*/ 291356 w 828266"/>
                <a:gd name="connsiteY18" fmla="*/ 206380 h 864418"/>
                <a:gd name="connsiteX19" fmla="*/ 292574 w 828266"/>
                <a:gd name="connsiteY19" fmla="*/ 206380 h 864418"/>
                <a:gd name="connsiteX20" fmla="*/ 308408 w 828266"/>
                <a:gd name="connsiteY20" fmla="*/ 209621 h 864418"/>
                <a:gd name="connsiteX21" fmla="*/ 314499 w 828266"/>
                <a:gd name="connsiteY21" fmla="*/ 210702 h 864418"/>
                <a:gd name="connsiteX22" fmla="*/ 321807 w 828266"/>
                <a:gd name="connsiteY22" fmla="*/ 211783 h 864418"/>
                <a:gd name="connsiteX23" fmla="*/ 338859 w 828266"/>
                <a:gd name="connsiteY23" fmla="*/ 257164 h 864418"/>
                <a:gd name="connsiteX24" fmla="*/ 314499 w 828266"/>
                <a:gd name="connsiteY24" fmla="*/ 299305 h 864418"/>
                <a:gd name="connsiteX25" fmla="*/ 313280 w 828266"/>
                <a:gd name="connsiteY25" fmla="*/ 316593 h 864418"/>
                <a:gd name="connsiteX26" fmla="*/ 331551 w 828266"/>
                <a:gd name="connsiteY26" fmla="*/ 317674 h 864418"/>
                <a:gd name="connsiteX27" fmla="*/ 352258 w 828266"/>
                <a:gd name="connsiteY27" fmla="*/ 294983 h 864418"/>
                <a:gd name="connsiteX28" fmla="*/ 353476 w 828266"/>
                <a:gd name="connsiteY28" fmla="*/ 294983 h 864418"/>
                <a:gd name="connsiteX29" fmla="*/ 413160 w 828266"/>
                <a:gd name="connsiteY29" fmla="*/ 278775 h 864418"/>
                <a:gd name="connsiteX30" fmla="*/ 419250 w 828266"/>
                <a:gd name="connsiteY30" fmla="*/ 271211 h 864418"/>
                <a:gd name="connsiteX31" fmla="*/ 416814 w 828266"/>
                <a:gd name="connsiteY31" fmla="*/ 262567 h 864418"/>
                <a:gd name="connsiteX32" fmla="*/ 398543 w 828266"/>
                <a:gd name="connsiteY32" fmla="*/ 259326 h 864418"/>
                <a:gd name="connsiteX33" fmla="*/ 363220 w 828266"/>
                <a:gd name="connsiteY33" fmla="*/ 270131 h 864418"/>
                <a:gd name="connsiteX34" fmla="*/ 365656 w 828266"/>
                <a:gd name="connsiteY34" fmla="*/ 259326 h 864418"/>
                <a:gd name="connsiteX35" fmla="*/ 358348 w 828266"/>
                <a:gd name="connsiteY35" fmla="*/ 219346 h 864418"/>
                <a:gd name="connsiteX36" fmla="*/ 387581 w 828266"/>
                <a:gd name="connsiteY36" fmla="*/ 221507 h 864418"/>
                <a:gd name="connsiteX37" fmla="*/ 413160 w 828266"/>
                <a:gd name="connsiteY37" fmla="*/ 219346 h 864418"/>
                <a:gd name="connsiteX38" fmla="*/ 474062 w 828266"/>
                <a:gd name="connsiteY38" fmla="*/ 253923 h 864418"/>
                <a:gd name="connsiteX39" fmla="*/ 534964 w 828266"/>
                <a:gd name="connsiteY39" fmla="*/ 316593 h 864418"/>
                <a:gd name="connsiteX40" fmla="*/ 541054 w 828266"/>
                <a:gd name="connsiteY40" fmla="*/ 328479 h 864418"/>
                <a:gd name="connsiteX41" fmla="*/ 555670 w 828266"/>
                <a:gd name="connsiteY41" fmla="*/ 328479 h 864418"/>
                <a:gd name="connsiteX42" fmla="*/ 561760 w 828266"/>
                <a:gd name="connsiteY42" fmla="*/ 316593 h 864418"/>
                <a:gd name="connsiteX43" fmla="*/ 528873 w 828266"/>
                <a:gd name="connsiteY43" fmla="*/ 257164 h 864418"/>
                <a:gd name="connsiteX44" fmla="*/ 571505 w 828266"/>
                <a:gd name="connsiteY44" fmla="*/ 237715 h 864418"/>
                <a:gd name="connsiteX45" fmla="*/ 570287 w 828266"/>
                <a:gd name="connsiteY45" fmla="*/ 220427 h 864418"/>
                <a:gd name="connsiteX46" fmla="*/ 550798 w 828266"/>
                <a:gd name="connsiteY46" fmla="*/ 221507 h 864418"/>
                <a:gd name="connsiteX47" fmla="*/ 505731 w 828266"/>
                <a:gd name="connsiteY47" fmla="*/ 232312 h 864418"/>
                <a:gd name="connsiteX48" fmla="*/ 442393 w 828266"/>
                <a:gd name="connsiteY48" fmla="*/ 211783 h 864418"/>
                <a:gd name="connsiteX49" fmla="*/ 489896 w 828266"/>
                <a:gd name="connsiteY49" fmla="*/ 175045 h 864418"/>
                <a:gd name="connsiteX50" fmla="*/ 485024 w 828266"/>
                <a:gd name="connsiteY50" fmla="*/ 157756 h 864418"/>
                <a:gd name="connsiteX51" fmla="*/ 466753 w 828266"/>
                <a:gd name="connsiteY51" fmla="*/ 162078 h 864418"/>
                <a:gd name="connsiteX52" fmla="*/ 332769 w 828266"/>
                <a:gd name="connsiteY52" fmla="*/ 190172 h 864418"/>
                <a:gd name="connsiteX53" fmla="*/ 353476 w 828266"/>
                <a:gd name="connsiteY53" fmla="*/ 141549 h 864418"/>
                <a:gd name="connsiteX54" fmla="*/ 346168 w 828266"/>
                <a:gd name="connsiteY54" fmla="*/ 130743 h 864418"/>
                <a:gd name="connsiteX55" fmla="*/ 331551 w 828266"/>
                <a:gd name="connsiteY55" fmla="*/ 131824 h 864418"/>
                <a:gd name="connsiteX56" fmla="*/ 325461 w 828266"/>
                <a:gd name="connsiteY56" fmla="*/ 143710 h 864418"/>
                <a:gd name="connsiteX57" fmla="*/ 281611 w 828266"/>
                <a:gd name="connsiteY57" fmla="*/ 184769 h 864418"/>
                <a:gd name="connsiteX58" fmla="*/ 269431 w 828266"/>
                <a:gd name="connsiteY58" fmla="*/ 188011 h 864418"/>
                <a:gd name="connsiteX59" fmla="*/ 228018 w 828266"/>
                <a:gd name="connsiteY59" fmla="*/ 156676 h 864418"/>
                <a:gd name="connsiteX60" fmla="*/ 214619 w 828266"/>
                <a:gd name="connsiteY60" fmla="*/ 159917 h 864418"/>
                <a:gd name="connsiteX61" fmla="*/ 210965 w 828266"/>
                <a:gd name="connsiteY61" fmla="*/ 172884 h 864418"/>
                <a:gd name="connsiteX62" fmla="*/ 221928 w 828266"/>
                <a:gd name="connsiteY62" fmla="*/ 181528 h 864418"/>
                <a:gd name="connsiteX63" fmla="*/ 243852 w 828266"/>
                <a:gd name="connsiteY63" fmla="*/ 197736 h 864418"/>
                <a:gd name="connsiteX64" fmla="*/ 243852 w 828266"/>
                <a:gd name="connsiteY64" fmla="*/ 198816 h 864418"/>
                <a:gd name="connsiteX65" fmla="*/ 193913 w 828266"/>
                <a:gd name="connsiteY65" fmla="*/ 244198 h 864418"/>
                <a:gd name="connsiteX66" fmla="*/ 190259 w 828266"/>
                <a:gd name="connsiteY66" fmla="*/ 259326 h 864418"/>
                <a:gd name="connsiteX67" fmla="*/ 184168 w 828266"/>
                <a:gd name="connsiteY67" fmla="*/ 251762 h 864418"/>
                <a:gd name="connsiteX68" fmla="*/ 174424 w 828266"/>
                <a:gd name="connsiteY68" fmla="*/ 222588 h 864418"/>
                <a:gd name="connsiteX69" fmla="*/ 165898 w 828266"/>
                <a:gd name="connsiteY69" fmla="*/ 212863 h 864418"/>
                <a:gd name="connsiteX70" fmla="*/ 152499 w 828266"/>
                <a:gd name="connsiteY70" fmla="*/ 215024 h 864418"/>
                <a:gd name="connsiteX71" fmla="*/ 148845 w 828266"/>
                <a:gd name="connsiteY71" fmla="*/ 226910 h 864418"/>
                <a:gd name="connsiteX72" fmla="*/ 162244 w 828266"/>
                <a:gd name="connsiteY72" fmla="*/ 262567 h 864418"/>
                <a:gd name="connsiteX73" fmla="*/ 192695 w 828266"/>
                <a:gd name="connsiteY73" fmla="*/ 287419 h 864418"/>
                <a:gd name="connsiteX74" fmla="*/ 208529 w 828266"/>
                <a:gd name="connsiteY74" fmla="*/ 331721 h 864418"/>
                <a:gd name="connsiteX75" fmla="*/ 176860 w 828266"/>
                <a:gd name="connsiteY75" fmla="*/ 355492 h 864418"/>
                <a:gd name="connsiteX76" fmla="*/ 169552 w 828266"/>
                <a:gd name="connsiteY76" fmla="*/ 366297 h 864418"/>
                <a:gd name="connsiteX77" fmla="*/ 176860 w 828266"/>
                <a:gd name="connsiteY77" fmla="*/ 377103 h 864418"/>
                <a:gd name="connsiteX78" fmla="*/ 190259 w 828266"/>
                <a:gd name="connsiteY78" fmla="*/ 376022 h 864418"/>
                <a:gd name="connsiteX79" fmla="*/ 223146 w 828266"/>
                <a:gd name="connsiteY79" fmla="*/ 351170 h 864418"/>
                <a:gd name="connsiteX80" fmla="*/ 245070 w 828266"/>
                <a:gd name="connsiteY80" fmla="*/ 365217 h 864418"/>
                <a:gd name="connsiteX81" fmla="*/ 276739 w 828266"/>
                <a:gd name="connsiteY81" fmla="*/ 388988 h 864418"/>
                <a:gd name="connsiteX82" fmla="*/ 287702 w 828266"/>
                <a:gd name="connsiteY82" fmla="*/ 443014 h 864418"/>
                <a:gd name="connsiteX83" fmla="*/ 287702 w 828266"/>
                <a:gd name="connsiteY83" fmla="*/ 507846 h 864418"/>
                <a:gd name="connsiteX84" fmla="*/ 231672 w 828266"/>
                <a:gd name="connsiteY84" fmla="*/ 507846 h 864418"/>
                <a:gd name="connsiteX85" fmla="*/ 182950 w 828266"/>
                <a:gd name="connsiteY85" fmla="*/ 421404 h 864418"/>
                <a:gd name="connsiteX86" fmla="*/ 106214 w 828266"/>
                <a:gd name="connsiteY86" fmla="*/ 349009 h 864418"/>
                <a:gd name="connsiteX87" fmla="*/ 104996 w 828266"/>
                <a:gd name="connsiteY87" fmla="*/ 341445 h 864418"/>
                <a:gd name="connsiteX88" fmla="*/ 108650 w 828266"/>
                <a:gd name="connsiteY88" fmla="*/ 255003 h 864418"/>
                <a:gd name="connsiteX89" fmla="*/ 104996 w 828266"/>
                <a:gd name="connsiteY89" fmla="*/ 232312 h 864418"/>
                <a:gd name="connsiteX90" fmla="*/ 171988 w 828266"/>
                <a:gd name="connsiteY90" fmla="*/ 160998 h 864418"/>
                <a:gd name="connsiteX91" fmla="*/ 251160 w 828266"/>
                <a:gd name="connsiteY91" fmla="*/ 111294 h 864418"/>
                <a:gd name="connsiteX92" fmla="*/ 270649 w 828266"/>
                <a:gd name="connsiteY92" fmla="*/ 113455 h 864418"/>
                <a:gd name="connsiteX93" fmla="*/ 329115 w 828266"/>
                <a:gd name="connsiteY93" fmla="*/ 87522 h 864418"/>
                <a:gd name="connsiteX94" fmla="*/ 391235 w 828266"/>
                <a:gd name="connsiteY94" fmla="*/ 106972 h 864418"/>
                <a:gd name="connsiteX95" fmla="*/ 464317 w 828266"/>
                <a:gd name="connsiteY95" fmla="*/ 97247 h 864418"/>
                <a:gd name="connsiteX96" fmla="*/ 517911 w 828266"/>
                <a:gd name="connsiteY96" fmla="*/ 142629 h 864418"/>
                <a:gd name="connsiteX97" fmla="*/ 522783 w 828266"/>
                <a:gd name="connsiteY97" fmla="*/ 142629 h 864418"/>
                <a:gd name="connsiteX98" fmla="*/ 606828 w 828266"/>
                <a:gd name="connsiteY98" fmla="*/ 216105 h 864418"/>
                <a:gd name="connsiteX99" fmla="*/ 606828 w 828266"/>
                <a:gd name="connsiteY99" fmla="*/ 219346 h 864418"/>
                <a:gd name="connsiteX100" fmla="*/ 648241 w 828266"/>
                <a:gd name="connsiteY100" fmla="*/ 288500 h 864418"/>
                <a:gd name="connsiteX101" fmla="*/ 556888 w 828266"/>
                <a:gd name="connsiteY101" fmla="*/ 354412 h 864418"/>
                <a:gd name="connsiteX102" fmla="*/ 816330 w 828266"/>
                <a:gd name="connsiteY102" fmla="*/ 467866 h 864418"/>
                <a:gd name="connsiteX103" fmla="*/ 732286 w 828266"/>
                <a:gd name="connsiteY103" fmla="*/ 339284 h 864418"/>
                <a:gd name="connsiteX104" fmla="*/ 732286 w 828266"/>
                <a:gd name="connsiteY104" fmla="*/ 334962 h 864418"/>
                <a:gd name="connsiteX105" fmla="*/ 553234 w 828266"/>
                <a:gd name="connsiteY105" fmla="*/ 45382 h 864418"/>
                <a:gd name="connsiteX106" fmla="*/ 179296 w 828266"/>
                <a:gd name="connsiteY106" fmla="*/ 45382 h 864418"/>
                <a:gd name="connsiteX107" fmla="*/ 245 w 828266"/>
                <a:gd name="connsiteY107" fmla="*/ 334962 h 864418"/>
                <a:gd name="connsiteX108" fmla="*/ 143973 w 828266"/>
                <a:gd name="connsiteY108" fmla="*/ 594288 h 864418"/>
                <a:gd name="connsiteX109" fmla="*/ 143973 w 828266"/>
                <a:gd name="connsiteY109" fmla="*/ 864418 h 864418"/>
                <a:gd name="connsiteX110" fmla="*/ 528873 w 828266"/>
                <a:gd name="connsiteY110" fmla="*/ 864418 h 864418"/>
                <a:gd name="connsiteX111" fmla="*/ 528873 w 828266"/>
                <a:gd name="connsiteY111" fmla="*/ 735836 h 864418"/>
                <a:gd name="connsiteX112" fmla="*/ 588557 w 828266"/>
                <a:gd name="connsiteY112" fmla="*/ 735836 h 864418"/>
                <a:gd name="connsiteX113" fmla="*/ 690872 w 828266"/>
                <a:gd name="connsiteY113" fmla="*/ 698018 h 864418"/>
                <a:gd name="connsiteX114" fmla="*/ 732286 w 828266"/>
                <a:gd name="connsiteY114" fmla="*/ 607254 h 864418"/>
                <a:gd name="connsiteX115" fmla="*/ 732286 w 828266"/>
                <a:gd name="connsiteY115" fmla="*/ 542423 h 864418"/>
                <a:gd name="connsiteX116" fmla="*/ 785879 w 828266"/>
                <a:gd name="connsiteY116" fmla="*/ 542423 h 864418"/>
                <a:gd name="connsiteX117" fmla="*/ 816330 w 828266"/>
                <a:gd name="connsiteY117" fmla="*/ 467866 h 86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828266" h="864418">
                  <a:moveTo>
                    <a:pt x="556888" y="354412"/>
                  </a:moveTo>
                  <a:lnTo>
                    <a:pt x="448483" y="354412"/>
                  </a:lnTo>
                  <a:cubicBezTo>
                    <a:pt x="402197" y="354412"/>
                    <a:pt x="364438" y="386827"/>
                    <a:pt x="364438" y="427887"/>
                  </a:cubicBezTo>
                  <a:lnTo>
                    <a:pt x="364438" y="507846"/>
                  </a:lnTo>
                  <a:lnTo>
                    <a:pt x="309626" y="507846"/>
                  </a:lnTo>
                  <a:lnTo>
                    <a:pt x="309626" y="444095"/>
                  </a:lnTo>
                  <a:cubicBezTo>
                    <a:pt x="309626" y="421404"/>
                    <a:pt x="310844" y="392230"/>
                    <a:pt x="292574" y="373861"/>
                  </a:cubicBezTo>
                  <a:cubicBezTo>
                    <a:pt x="281611" y="363056"/>
                    <a:pt x="269431" y="354412"/>
                    <a:pt x="256033" y="345767"/>
                  </a:cubicBezTo>
                  <a:cubicBezTo>
                    <a:pt x="246288" y="340365"/>
                    <a:pt x="236544" y="333882"/>
                    <a:pt x="229236" y="325237"/>
                  </a:cubicBezTo>
                  <a:cubicBezTo>
                    <a:pt x="225582" y="320915"/>
                    <a:pt x="223146" y="315513"/>
                    <a:pt x="220710" y="310110"/>
                  </a:cubicBezTo>
                  <a:cubicBezTo>
                    <a:pt x="235326" y="304707"/>
                    <a:pt x="251160" y="303627"/>
                    <a:pt x="265777" y="304707"/>
                  </a:cubicBezTo>
                  <a:cubicBezTo>
                    <a:pt x="273085" y="304707"/>
                    <a:pt x="279175" y="300385"/>
                    <a:pt x="279175" y="293902"/>
                  </a:cubicBezTo>
                  <a:cubicBezTo>
                    <a:pt x="280393" y="287419"/>
                    <a:pt x="275521" y="282016"/>
                    <a:pt x="269431" y="279855"/>
                  </a:cubicBezTo>
                  <a:cubicBezTo>
                    <a:pt x="251160" y="277694"/>
                    <a:pt x="231672" y="279855"/>
                    <a:pt x="213401" y="285258"/>
                  </a:cubicBezTo>
                  <a:cubicBezTo>
                    <a:pt x="213401" y="283097"/>
                    <a:pt x="213401" y="280936"/>
                    <a:pt x="212183" y="279855"/>
                  </a:cubicBezTo>
                  <a:cubicBezTo>
                    <a:pt x="210965" y="270131"/>
                    <a:pt x="213401" y="260406"/>
                    <a:pt x="215837" y="250681"/>
                  </a:cubicBezTo>
                  <a:cubicBezTo>
                    <a:pt x="225582" y="227990"/>
                    <a:pt x="249942" y="218266"/>
                    <a:pt x="273085" y="210702"/>
                  </a:cubicBezTo>
                  <a:cubicBezTo>
                    <a:pt x="276739" y="209621"/>
                    <a:pt x="281611" y="208541"/>
                    <a:pt x="287702" y="207460"/>
                  </a:cubicBezTo>
                  <a:lnTo>
                    <a:pt x="291356" y="206380"/>
                  </a:lnTo>
                  <a:lnTo>
                    <a:pt x="292574" y="206380"/>
                  </a:lnTo>
                  <a:cubicBezTo>
                    <a:pt x="298664" y="207460"/>
                    <a:pt x="303536" y="208541"/>
                    <a:pt x="308408" y="209621"/>
                  </a:cubicBezTo>
                  <a:lnTo>
                    <a:pt x="314499" y="210702"/>
                  </a:lnTo>
                  <a:lnTo>
                    <a:pt x="321807" y="211783"/>
                  </a:lnTo>
                  <a:cubicBezTo>
                    <a:pt x="333987" y="224749"/>
                    <a:pt x="340077" y="240957"/>
                    <a:pt x="338859" y="257164"/>
                  </a:cubicBezTo>
                  <a:cubicBezTo>
                    <a:pt x="337641" y="273372"/>
                    <a:pt x="329115" y="288500"/>
                    <a:pt x="314499" y="299305"/>
                  </a:cubicBezTo>
                  <a:cubicBezTo>
                    <a:pt x="309626" y="303627"/>
                    <a:pt x="308408" y="311191"/>
                    <a:pt x="313280" y="316593"/>
                  </a:cubicBezTo>
                  <a:cubicBezTo>
                    <a:pt x="318153" y="320915"/>
                    <a:pt x="325461" y="321996"/>
                    <a:pt x="331551" y="317674"/>
                  </a:cubicBezTo>
                  <a:cubicBezTo>
                    <a:pt x="340077" y="311191"/>
                    <a:pt x="347386" y="303627"/>
                    <a:pt x="352258" y="294983"/>
                  </a:cubicBezTo>
                  <a:lnTo>
                    <a:pt x="353476" y="294983"/>
                  </a:lnTo>
                  <a:cubicBezTo>
                    <a:pt x="374182" y="292822"/>
                    <a:pt x="394889" y="287419"/>
                    <a:pt x="413160" y="278775"/>
                  </a:cubicBezTo>
                  <a:cubicBezTo>
                    <a:pt x="415596" y="276614"/>
                    <a:pt x="418032" y="274453"/>
                    <a:pt x="419250" y="271211"/>
                  </a:cubicBezTo>
                  <a:cubicBezTo>
                    <a:pt x="420468" y="267970"/>
                    <a:pt x="419250" y="264728"/>
                    <a:pt x="416814" y="262567"/>
                  </a:cubicBezTo>
                  <a:cubicBezTo>
                    <a:pt x="411942" y="257164"/>
                    <a:pt x="404633" y="256084"/>
                    <a:pt x="398543" y="259326"/>
                  </a:cubicBezTo>
                  <a:cubicBezTo>
                    <a:pt x="387581" y="264728"/>
                    <a:pt x="376619" y="269050"/>
                    <a:pt x="363220" y="270131"/>
                  </a:cubicBezTo>
                  <a:cubicBezTo>
                    <a:pt x="364438" y="266889"/>
                    <a:pt x="365656" y="262567"/>
                    <a:pt x="365656" y="259326"/>
                  </a:cubicBezTo>
                  <a:cubicBezTo>
                    <a:pt x="366874" y="245279"/>
                    <a:pt x="364438" y="231232"/>
                    <a:pt x="358348" y="219346"/>
                  </a:cubicBezTo>
                  <a:cubicBezTo>
                    <a:pt x="368092" y="220427"/>
                    <a:pt x="377837" y="221507"/>
                    <a:pt x="387581" y="221507"/>
                  </a:cubicBezTo>
                  <a:cubicBezTo>
                    <a:pt x="396107" y="221507"/>
                    <a:pt x="404633" y="220427"/>
                    <a:pt x="413160" y="219346"/>
                  </a:cubicBezTo>
                  <a:cubicBezTo>
                    <a:pt x="428994" y="236635"/>
                    <a:pt x="449701" y="248520"/>
                    <a:pt x="474062" y="253923"/>
                  </a:cubicBezTo>
                  <a:cubicBezTo>
                    <a:pt x="505731" y="267970"/>
                    <a:pt x="534964" y="286339"/>
                    <a:pt x="534964" y="316593"/>
                  </a:cubicBezTo>
                  <a:cubicBezTo>
                    <a:pt x="534964" y="320915"/>
                    <a:pt x="537400" y="326318"/>
                    <a:pt x="541054" y="328479"/>
                  </a:cubicBezTo>
                  <a:cubicBezTo>
                    <a:pt x="545926" y="330640"/>
                    <a:pt x="550798" y="330640"/>
                    <a:pt x="555670" y="328479"/>
                  </a:cubicBezTo>
                  <a:cubicBezTo>
                    <a:pt x="560542" y="326318"/>
                    <a:pt x="562978" y="320915"/>
                    <a:pt x="561760" y="316593"/>
                  </a:cubicBezTo>
                  <a:cubicBezTo>
                    <a:pt x="561760" y="292822"/>
                    <a:pt x="549580" y="271211"/>
                    <a:pt x="528873" y="257164"/>
                  </a:cubicBezTo>
                  <a:cubicBezTo>
                    <a:pt x="545926" y="256084"/>
                    <a:pt x="560542" y="248520"/>
                    <a:pt x="571505" y="237715"/>
                  </a:cubicBezTo>
                  <a:cubicBezTo>
                    <a:pt x="576377" y="232312"/>
                    <a:pt x="575159" y="224749"/>
                    <a:pt x="570287" y="220427"/>
                  </a:cubicBezTo>
                  <a:cubicBezTo>
                    <a:pt x="564196" y="216105"/>
                    <a:pt x="555670" y="217185"/>
                    <a:pt x="550798" y="221507"/>
                  </a:cubicBezTo>
                  <a:cubicBezTo>
                    <a:pt x="544708" y="227990"/>
                    <a:pt x="528873" y="233393"/>
                    <a:pt x="505731" y="232312"/>
                  </a:cubicBezTo>
                  <a:cubicBezTo>
                    <a:pt x="482588" y="232312"/>
                    <a:pt x="459445" y="224749"/>
                    <a:pt x="442393" y="211783"/>
                  </a:cubicBezTo>
                  <a:cubicBezTo>
                    <a:pt x="461881" y="204219"/>
                    <a:pt x="478934" y="191253"/>
                    <a:pt x="489896" y="175045"/>
                  </a:cubicBezTo>
                  <a:cubicBezTo>
                    <a:pt x="493550" y="169642"/>
                    <a:pt x="491114" y="162078"/>
                    <a:pt x="485024" y="157756"/>
                  </a:cubicBezTo>
                  <a:cubicBezTo>
                    <a:pt x="478934" y="154515"/>
                    <a:pt x="470407" y="156676"/>
                    <a:pt x="466753" y="162078"/>
                  </a:cubicBezTo>
                  <a:cubicBezTo>
                    <a:pt x="446047" y="195575"/>
                    <a:pt x="402197" y="205299"/>
                    <a:pt x="332769" y="190172"/>
                  </a:cubicBezTo>
                  <a:cubicBezTo>
                    <a:pt x="348604" y="178286"/>
                    <a:pt x="355912" y="159917"/>
                    <a:pt x="353476" y="141549"/>
                  </a:cubicBezTo>
                  <a:cubicBezTo>
                    <a:pt x="353476" y="137226"/>
                    <a:pt x="351040" y="132904"/>
                    <a:pt x="346168" y="130743"/>
                  </a:cubicBezTo>
                  <a:cubicBezTo>
                    <a:pt x="341295" y="128582"/>
                    <a:pt x="336423" y="128582"/>
                    <a:pt x="331551" y="131824"/>
                  </a:cubicBezTo>
                  <a:cubicBezTo>
                    <a:pt x="326679" y="133985"/>
                    <a:pt x="325461" y="139387"/>
                    <a:pt x="325461" y="143710"/>
                  </a:cubicBezTo>
                  <a:cubicBezTo>
                    <a:pt x="326679" y="171803"/>
                    <a:pt x="309626" y="177206"/>
                    <a:pt x="281611" y="184769"/>
                  </a:cubicBezTo>
                  <a:cubicBezTo>
                    <a:pt x="277957" y="185850"/>
                    <a:pt x="273085" y="186930"/>
                    <a:pt x="269431" y="188011"/>
                  </a:cubicBezTo>
                  <a:cubicBezTo>
                    <a:pt x="262123" y="172884"/>
                    <a:pt x="246288" y="160998"/>
                    <a:pt x="228018" y="156676"/>
                  </a:cubicBezTo>
                  <a:cubicBezTo>
                    <a:pt x="223146" y="155595"/>
                    <a:pt x="218273" y="156676"/>
                    <a:pt x="214619" y="159917"/>
                  </a:cubicBezTo>
                  <a:cubicBezTo>
                    <a:pt x="210965" y="163159"/>
                    <a:pt x="209747" y="167481"/>
                    <a:pt x="210965" y="172884"/>
                  </a:cubicBezTo>
                  <a:cubicBezTo>
                    <a:pt x="212183" y="177206"/>
                    <a:pt x="215837" y="180447"/>
                    <a:pt x="221928" y="181528"/>
                  </a:cubicBezTo>
                  <a:cubicBezTo>
                    <a:pt x="231672" y="183689"/>
                    <a:pt x="238980" y="190172"/>
                    <a:pt x="243852" y="197736"/>
                  </a:cubicBezTo>
                  <a:lnTo>
                    <a:pt x="243852" y="198816"/>
                  </a:lnTo>
                  <a:cubicBezTo>
                    <a:pt x="220710" y="207460"/>
                    <a:pt x="202439" y="223668"/>
                    <a:pt x="193913" y="244198"/>
                  </a:cubicBezTo>
                  <a:cubicBezTo>
                    <a:pt x="191477" y="248520"/>
                    <a:pt x="190259" y="253923"/>
                    <a:pt x="190259" y="259326"/>
                  </a:cubicBezTo>
                  <a:cubicBezTo>
                    <a:pt x="187823" y="257164"/>
                    <a:pt x="185386" y="255003"/>
                    <a:pt x="184168" y="251762"/>
                  </a:cubicBezTo>
                  <a:cubicBezTo>
                    <a:pt x="179296" y="243118"/>
                    <a:pt x="175642" y="232312"/>
                    <a:pt x="174424" y="222588"/>
                  </a:cubicBezTo>
                  <a:cubicBezTo>
                    <a:pt x="173206" y="218266"/>
                    <a:pt x="169552" y="213944"/>
                    <a:pt x="165898" y="212863"/>
                  </a:cubicBezTo>
                  <a:cubicBezTo>
                    <a:pt x="161026" y="210702"/>
                    <a:pt x="156153" y="211783"/>
                    <a:pt x="152499" y="215024"/>
                  </a:cubicBezTo>
                  <a:cubicBezTo>
                    <a:pt x="148845" y="218266"/>
                    <a:pt x="146409" y="222588"/>
                    <a:pt x="148845" y="226910"/>
                  </a:cubicBezTo>
                  <a:cubicBezTo>
                    <a:pt x="151281" y="239876"/>
                    <a:pt x="154935" y="251762"/>
                    <a:pt x="162244" y="262567"/>
                  </a:cubicBezTo>
                  <a:cubicBezTo>
                    <a:pt x="169552" y="273372"/>
                    <a:pt x="179296" y="282016"/>
                    <a:pt x="192695" y="287419"/>
                  </a:cubicBezTo>
                  <a:cubicBezTo>
                    <a:pt x="193913" y="302546"/>
                    <a:pt x="200003" y="317674"/>
                    <a:pt x="208529" y="331721"/>
                  </a:cubicBezTo>
                  <a:cubicBezTo>
                    <a:pt x="200003" y="341445"/>
                    <a:pt x="189041" y="349009"/>
                    <a:pt x="176860" y="355492"/>
                  </a:cubicBezTo>
                  <a:cubicBezTo>
                    <a:pt x="173206" y="357653"/>
                    <a:pt x="170770" y="361975"/>
                    <a:pt x="169552" y="366297"/>
                  </a:cubicBezTo>
                  <a:cubicBezTo>
                    <a:pt x="169552" y="370619"/>
                    <a:pt x="171988" y="374941"/>
                    <a:pt x="176860" y="377103"/>
                  </a:cubicBezTo>
                  <a:cubicBezTo>
                    <a:pt x="181732" y="379264"/>
                    <a:pt x="186604" y="379264"/>
                    <a:pt x="190259" y="376022"/>
                  </a:cubicBezTo>
                  <a:cubicBezTo>
                    <a:pt x="202439" y="368458"/>
                    <a:pt x="213401" y="360895"/>
                    <a:pt x="223146" y="351170"/>
                  </a:cubicBezTo>
                  <a:cubicBezTo>
                    <a:pt x="230454" y="356573"/>
                    <a:pt x="237762" y="360895"/>
                    <a:pt x="245070" y="365217"/>
                  </a:cubicBezTo>
                  <a:cubicBezTo>
                    <a:pt x="257251" y="371700"/>
                    <a:pt x="266995" y="379264"/>
                    <a:pt x="276739" y="388988"/>
                  </a:cubicBezTo>
                  <a:cubicBezTo>
                    <a:pt x="287702" y="400874"/>
                    <a:pt x="287702" y="423565"/>
                    <a:pt x="287702" y="443014"/>
                  </a:cubicBezTo>
                  <a:lnTo>
                    <a:pt x="287702" y="507846"/>
                  </a:lnTo>
                  <a:lnTo>
                    <a:pt x="231672" y="507846"/>
                  </a:lnTo>
                  <a:cubicBezTo>
                    <a:pt x="231672" y="427887"/>
                    <a:pt x="187823" y="423565"/>
                    <a:pt x="182950" y="421404"/>
                  </a:cubicBezTo>
                  <a:cubicBezTo>
                    <a:pt x="164680" y="417082"/>
                    <a:pt x="117176" y="394391"/>
                    <a:pt x="106214" y="349009"/>
                  </a:cubicBezTo>
                  <a:cubicBezTo>
                    <a:pt x="104996" y="346848"/>
                    <a:pt x="104996" y="343606"/>
                    <a:pt x="104996" y="341445"/>
                  </a:cubicBezTo>
                  <a:cubicBezTo>
                    <a:pt x="84289" y="315513"/>
                    <a:pt x="85507" y="279855"/>
                    <a:pt x="108650" y="255003"/>
                  </a:cubicBezTo>
                  <a:cubicBezTo>
                    <a:pt x="106214" y="247440"/>
                    <a:pt x="104996" y="239876"/>
                    <a:pt x="104996" y="232312"/>
                  </a:cubicBezTo>
                  <a:cubicBezTo>
                    <a:pt x="104996" y="197736"/>
                    <a:pt x="133011" y="167481"/>
                    <a:pt x="171988" y="160998"/>
                  </a:cubicBezTo>
                  <a:cubicBezTo>
                    <a:pt x="184168" y="130743"/>
                    <a:pt x="215837" y="110213"/>
                    <a:pt x="251160" y="111294"/>
                  </a:cubicBezTo>
                  <a:cubicBezTo>
                    <a:pt x="257251" y="111294"/>
                    <a:pt x="264559" y="112374"/>
                    <a:pt x="270649" y="113455"/>
                  </a:cubicBezTo>
                  <a:cubicBezTo>
                    <a:pt x="285266" y="98328"/>
                    <a:pt x="305972" y="89683"/>
                    <a:pt x="329115" y="87522"/>
                  </a:cubicBezTo>
                  <a:cubicBezTo>
                    <a:pt x="352258" y="86442"/>
                    <a:pt x="374182" y="92925"/>
                    <a:pt x="391235" y="106972"/>
                  </a:cubicBezTo>
                  <a:cubicBezTo>
                    <a:pt x="413160" y="94006"/>
                    <a:pt x="439956" y="90764"/>
                    <a:pt x="464317" y="97247"/>
                  </a:cubicBezTo>
                  <a:cubicBezTo>
                    <a:pt x="489896" y="103730"/>
                    <a:pt x="509385" y="121019"/>
                    <a:pt x="517911" y="142629"/>
                  </a:cubicBezTo>
                  <a:lnTo>
                    <a:pt x="522783" y="142629"/>
                  </a:lnTo>
                  <a:cubicBezTo>
                    <a:pt x="569069" y="142629"/>
                    <a:pt x="605610" y="175045"/>
                    <a:pt x="606828" y="216105"/>
                  </a:cubicBezTo>
                  <a:lnTo>
                    <a:pt x="606828" y="219346"/>
                  </a:lnTo>
                  <a:cubicBezTo>
                    <a:pt x="634843" y="233393"/>
                    <a:pt x="650677" y="260406"/>
                    <a:pt x="648241" y="288500"/>
                  </a:cubicBezTo>
                  <a:cubicBezTo>
                    <a:pt x="638497" y="326318"/>
                    <a:pt x="600738" y="355492"/>
                    <a:pt x="556888" y="354412"/>
                  </a:cubicBezTo>
                  <a:close/>
                  <a:moveTo>
                    <a:pt x="816330" y="467866"/>
                  </a:moveTo>
                  <a:lnTo>
                    <a:pt x="732286" y="339284"/>
                  </a:lnTo>
                  <a:lnTo>
                    <a:pt x="732286" y="334962"/>
                  </a:lnTo>
                  <a:cubicBezTo>
                    <a:pt x="737158" y="216105"/>
                    <a:pt x="668948" y="104811"/>
                    <a:pt x="553234" y="45382"/>
                  </a:cubicBezTo>
                  <a:cubicBezTo>
                    <a:pt x="437520" y="-15127"/>
                    <a:pt x="295010" y="-15127"/>
                    <a:pt x="179296" y="45382"/>
                  </a:cubicBezTo>
                  <a:cubicBezTo>
                    <a:pt x="63583" y="104811"/>
                    <a:pt x="-4628" y="216105"/>
                    <a:pt x="245" y="334962"/>
                  </a:cubicBezTo>
                  <a:cubicBezTo>
                    <a:pt x="245" y="436531"/>
                    <a:pt x="52620" y="532698"/>
                    <a:pt x="143973" y="594288"/>
                  </a:cubicBezTo>
                  <a:lnTo>
                    <a:pt x="143973" y="864418"/>
                  </a:lnTo>
                  <a:lnTo>
                    <a:pt x="528873" y="864418"/>
                  </a:lnTo>
                  <a:lnTo>
                    <a:pt x="528873" y="735836"/>
                  </a:lnTo>
                  <a:lnTo>
                    <a:pt x="588557" y="735836"/>
                  </a:lnTo>
                  <a:cubicBezTo>
                    <a:pt x="627534" y="735836"/>
                    <a:pt x="664076" y="722870"/>
                    <a:pt x="690872" y="698018"/>
                  </a:cubicBezTo>
                  <a:cubicBezTo>
                    <a:pt x="717669" y="674246"/>
                    <a:pt x="732286" y="640750"/>
                    <a:pt x="732286" y="607254"/>
                  </a:cubicBezTo>
                  <a:lnTo>
                    <a:pt x="732286" y="542423"/>
                  </a:lnTo>
                  <a:lnTo>
                    <a:pt x="785879" y="542423"/>
                  </a:lnTo>
                  <a:cubicBezTo>
                    <a:pt x="817548" y="540261"/>
                    <a:pt x="845563" y="507846"/>
                    <a:pt x="816330" y="467866"/>
                  </a:cubicBezTo>
                  <a:close/>
                </a:path>
              </a:pathLst>
            </a:custGeom>
            <a:solidFill>
              <a:srgbClr val="000000"/>
            </a:solidFill>
            <a:ln w="1210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13"/>
            </a:p>
          </p:txBody>
        </p:sp>
      </p:grp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E82B7B56-B6BA-460F-8F9D-BB6FDEB222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59779" y="2074973"/>
            <a:ext cx="490892" cy="56861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FFFF0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D0FA9B3-0078-485E-B9EF-785BF0E71F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78007" y="2380401"/>
            <a:ext cx="972664" cy="263189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FFFF0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81ACEA27-8769-41AD-AF60-44E70110D55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3178007" y="1769545"/>
            <a:ext cx="972664" cy="874045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FFFF0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7F72C93E-5836-407F-A26D-C68DE2010F1E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696234" y="2074973"/>
            <a:ext cx="1454437" cy="56861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FFFF00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2" name="Rectangle 1501">
            <a:extLst>
              <a:ext uri="{FF2B5EF4-FFF2-40B4-BE49-F238E27FC236}">
                <a16:creationId xmlns:a16="http://schemas.microsoft.com/office/drawing/2014/main" id="{2C5150AF-1ECC-486D-B9BF-F926DFFC6CA1}"/>
              </a:ext>
            </a:extLst>
          </p:cNvPr>
          <p:cNvSpPr/>
          <p:nvPr/>
        </p:nvSpPr>
        <p:spPr>
          <a:xfrm>
            <a:off x="6311327" y="4956689"/>
            <a:ext cx="838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cs typeface="Arial" panose="020B0604020202020204" pitchFamily="34" charset="0"/>
              </a:rPr>
              <a:t>Analysis </a:t>
            </a:r>
          </a:p>
        </p:txBody>
      </p:sp>
      <p:sp>
        <p:nvSpPr>
          <p:cNvPr id="1535" name="Rectangle 1534">
            <a:extLst>
              <a:ext uri="{FF2B5EF4-FFF2-40B4-BE49-F238E27FC236}">
                <a16:creationId xmlns:a16="http://schemas.microsoft.com/office/drawing/2014/main" id="{59C1D863-65D3-47C0-A5CC-91A688C52F0F}"/>
              </a:ext>
            </a:extLst>
          </p:cNvPr>
          <p:cNvSpPr/>
          <p:nvPr/>
        </p:nvSpPr>
        <p:spPr>
          <a:xfrm>
            <a:off x="2266828" y="4950634"/>
            <a:ext cx="1619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  <a:cs typeface="Arial" panose="020B0604020202020204" pitchFamily="34" charset="0"/>
              </a:rPr>
              <a:t>Experiment </a:t>
            </a:r>
          </a:p>
        </p:txBody>
      </p:sp>
      <p:sp>
        <p:nvSpPr>
          <p:cNvPr id="1503" name="Rectangle 1502">
            <a:extLst>
              <a:ext uri="{FF2B5EF4-FFF2-40B4-BE49-F238E27FC236}">
                <a16:creationId xmlns:a16="http://schemas.microsoft.com/office/drawing/2014/main" id="{389FBB9F-B814-438B-BCEB-4A9524C9E33C}"/>
              </a:ext>
            </a:extLst>
          </p:cNvPr>
          <p:cNvSpPr/>
          <p:nvPr/>
        </p:nvSpPr>
        <p:spPr>
          <a:xfrm>
            <a:off x="1514809" y="1392023"/>
            <a:ext cx="30524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cs typeface="Arial" panose="020B0604020202020204" pitchFamily="34" charset="0"/>
              </a:rPr>
              <a:t>Visual Processing during Active vs Passive State</a:t>
            </a:r>
            <a:endParaRPr lang="en-US" sz="1100" b="1" baseline="-25000" dirty="0"/>
          </a:p>
        </p:txBody>
      </p:sp>
      <p:sp>
        <p:nvSpPr>
          <p:cNvPr id="1009" name="Arrow: Left-Right 1008">
            <a:extLst>
              <a:ext uri="{FF2B5EF4-FFF2-40B4-BE49-F238E27FC236}">
                <a16:creationId xmlns:a16="http://schemas.microsoft.com/office/drawing/2014/main" id="{87D570EF-791B-42B4-A69E-1ACCE0297E47}"/>
              </a:ext>
            </a:extLst>
          </p:cNvPr>
          <p:cNvSpPr/>
          <p:nvPr/>
        </p:nvSpPr>
        <p:spPr>
          <a:xfrm>
            <a:off x="5494473" y="2998673"/>
            <a:ext cx="2338096" cy="249730"/>
          </a:xfrm>
          <a:prstGeom prst="left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44" b="1" dirty="0"/>
              <a:t>Hybrid encoding-decoding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53474E-7649-499E-9A45-1F8F93324128}"/>
              </a:ext>
            </a:extLst>
          </p:cNvPr>
          <p:cNvGrpSpPr/>
          <p:nvPr/>
        </p:nvGrpSpPr>
        <p:grpSpPr>
          <a:xfrm>
            <a:off x="4974680" y="1368725"/>
            <a:ext cx="3377675" cy="1788381"/>
            <a:chOff x="4974680" y="1368725"/>
            <a:chExt cx="3377675" cy="1788381"/>
          </a:xfrm>
        </p:grpSpPr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6CE41AD5-52FD-4970-8752-810E71A86FFB}"/>
                </a:ext>
              </a:extLst>
            </p:cNvPr>
            <p:cNvGrpSpPr/>
            <p:nvPr/>
          </p:nvGrpSpPr>
          <p:grpSpPr>
            <a:xfrm>
              <a:off x="4974680" y="1536220"/>
              <a:ext cx="970260" cy="1620886"/>
              <a:chOff x="954462" y="6946017"/>
              <a:chExt cx="1724906" cy="2715203"/>
            </a:xfrm>
          </p:grpSpPr>
          <p:grpSp>
            <p:nvGrpSpPr>
              <p:cNvPr id="1176" name="Group 1175">
                <a:extLst>
                  <a:ext uri="{FF2B5EF4-FFF2-40B4-BE49-F238E27FC236}">
                    <a16:creationId xmlns:a16="http://schemas.microsoft.com/office/drawing/2014/main" id="{EDEE8282-CF70-4A88-B6D7-7E3436AF2865}"/>
                  </a:ext>
                </a:extLst>
              </p:cNvPr>
              <p:cNvGrpSpPr/>
              <p:nvPr/>
            </p:nvGrpSpPr>
            <p:grpSpPr>
              <a:xfrm>
                <a:off x="954462" y="6946017"/>
                <a:ext cx="1724906" cy="2715203"/>
                <a:chOff x="954462" y="6946017"/>
                <a:chExt cx="1724906" cy="271520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Flowchart: Connector 312">
                      <a:extLst>
                        <a:ext uri="{FF2B5EF4-FFF2-40B4-BE49-F238E27FC236}">
                          <a16:creationId xmlns:a16="http://schemas.microsoft.com/office/drawing/2014/main" id="{917BDAE5-21AA-4688-ACAD-BC5190FED88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65705" y="6946017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CDE0F2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3" name="Flowchart: Connector 312">
                      <a:extLst>
                        <a:ext uri="{FF2B5EF4-FFF2-40B4-BE49-F238E27FC236}">
                          <a16:creationId xmlns:a16="http://schemas.microsoft.com/office/drawing/2014/main" id="{917BDAE5-21AA-4688-ACAD-BC5190FED8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705" y="6946017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Flowchart: Connector 314">
                      <a:extLst>
                        <a:ext uri="{FF2B5EF4-FFF2-40B4-BE49-F238E27FC236}">
                          <a16:creationId xmlns:a16="http://schemas.microsoft.com/office/drawing/2014/main" id="{071C7F58-A7BF-4910-9959-BB1B7E423CE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65705" y="7594678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CDE0F2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5" name="Flowchart: Connector 314">
                      <a:extLst>
                        <a:ext uri="{FF2B5EF4-FFF2-40B4-BE49-F238E27FC236}">
                          <a16:creationId xmlns:a16="http://schemas.microsoft.com/office/drawing/2014/main" id="{071C7F58-A7BF-4910-9959-BB1B7E423C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705" y="7594678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7" name="Flowchart: Connector 316">
                      <a:extLst>
                        <a:ext uri="{FF2B5EF4-FFF2-40B4-BE49-F238E27FC236}">
                          <a16:creationId xmlns:a16="http://schemas.microsoft.com/office/drawing/2014/main" id="{255EB84D-A8A7-4D7D-AD74-E4D1F4D332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54462" y="8236995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CDE0F2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7" name="Flowchart: Connector 316">
                      <a:extLst>
                        <a:ext uri="{FF2B5EF4-FFF2-40B4-BE49-F238E27FC236}">
                          <a16:creationId xmlns:a16="http://schemas.microsoft.com/office/drawing/2014/main" id="{255EB84D-A8A7-4D7D-AD74-E4D1F4D332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462" y="8236995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9" name="Flowchart: Connector 318">
                      <a:extLst>
                        <a:ext uri="{FF2B5EF4-FFF2-40B4-BE49-F238E27FC236}">
                          <a16:creationId xmlns:a16="http://schemas.microsoft.com/office/drawing/2014/main" id="{5B757796-365C-432D-AE17-3BDAB372ACA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54462" y="9201697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CDE0F2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9" name="Flowchart: Connector 318">
                      <a:extLst>
                        <a:ext uri="{FF2B5EF4-FFF2-40B4-BE49-F238E27FC236}">
                          <a16:creationId xmlns:a16="http://schemas.microsoft.com/office/drawing/2014/main" id="{5B757796-365C-432D-AE17-3BDAB372AC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462" y="9201697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DA5D9763-6C30-42D4-9A3E-0061731668BA}"/>
                    </a:ext>
                  </a:extLst>
                </p:cNvPr>
                <p:cNvCxnSpPr>
                  <a:cxnSpLocks/>
                  <a:stCxn id="319" idx="6"/>
                  <a:endCxn id="323" idx="2"/>
                </p:cNvCxnSpPr>
                <p:nvPr/>
              </p:nvCxnSpPr>
              <p:spPr>
                <a:xfrm flipV="1">
                  <a:off x="1442142" y="8018378"/>
                  <a:ext cx="749546" cy="1413080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3" name="Flowchart: Connector 322">
                      <a:extLst>
                        <a:ext uri="{FF2B5EF4-FFF2-40B4-BE49-F238E27FC236}">
                          <a16:creationId xmlns:a16="http://schemas.microsoft.com/office/drawing/2014/main" id="{765B411C-E971-4CFB-A9EC-4305F6303E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91688" y="7788617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23" name="Flowchart: Connector 322">
                      <a:extLst>
                        <a:ext uri="{FF2B5EF4-FFF2-40B4-BE49-F238E27FC236}">
                          <a16:creationId xmlns:a16="http://schemas.microsoft.com/office/drawing/2014/main" id="{765B411C-E971-4CFB-A9EC-4305F6303E7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1688" y="7788617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9A4567F7-7563-4F39-8F7C-BB56AE952AC0}"/>
                    </a:ext>
                  </a:extLst>
                </p:cNvPr>
                <p:cNvCxnSpPr>
                  <a:cxnSpLocks/>
                  <a:stCxn id="317" idx="6"/>
                  <a:endCxn id="323" idx="2"/>
                </p:cNvCxnSpPr>
                <p:nvPr/>
              </p:nvCxnSpPr>
              <p:spPr>
                <a:xfrm flipV="1">
                  <a:off x="1442142" y="8018378"/>
                  <a:ext cx="749547" cy="448378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5FF11643-813E-412F-97B6-750F67503415}"/>
                    </a:ext>
                  </a:extLst>
                </p:cNvPr>
                <p:cNvCxnSpPr>
                  <a:cxnSpLocks/>
                  <a:stCxn id="315" idx="6"/>
                  <a:endCxn id="323" idx="2"/>
                </p:cNvCxnSpPr>
                <p:nvPr/>
              </p:nvCxnSpPr>
              <p:spPr>
                <a:xfrm>
                  <a:off x="1453384" y="7824439"/>
                  <a:ext cx="738304" cy="193939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AC526599-94BB-4949-99F5-F61B0FF0F49C}"/>
                    </a:ext>
                  </a:extLst>
                </p:cNvPr>
                <p:cNvCxnSpPr>
                  <a:cxnSpLocks/>
                  <a:stCxn id="313" idx="6"/>
                  <a:endCxn id="323" idx="2"/>
                </p:cNvCxnSpPr>
                <p:nvPr/>
              </p:nvCxnSpPr>
              <p:spPr>
                <a:xfrm>
                  <a:off x="1453384" y="7175779"/>
                  <a:ext cx="738304" cy="842600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0FF63FF2-F6A0-4CE9-ACAA-903B9BBDF719}"/>
                    </a:ext>
                  </a:extLst>
                </p:cNvPr>
                <p:cNvCxnSpPr>
                  <a:cxnSpLocks/>
                  <a:stCxn id="319" idx="6"/>
                  <a:endCxn id="353" idx="2"/>
                </p:cNvCxnSpPr>
                <p:nvPr/>
              </p:nvCxnSpPr>
              <p:spPr>
                <a:xfrm flipV="1">
                  <a:off x="1442142" y="7351056"/>
                  <a:ext cx="742028" cy="2080402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EBC1BF98-B091-4A3F-85F4-7AC8021FB8B5}"/>
                    </a:ext>
                  </a:extLst>
                </p:cNvPr>
                <p:cNvCxnSpPr>
                  <a:cxnSpLocks/>
                  <a:stCxn id="317" idx="6"/>
                  <a:endCxn id="353" idx="2"/>
                </p:cNvCxnSpPr>
                <p:nvPr/>
              </p:nvCxnSpPr>
              <p:spPr>
                <a:xfrm flipV="1">
                  <a:off x="1442142" y="7351057"/>
                  <a:ext cx="742028" cy="1115700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369FB441-8716-4DD1-8DB4-D9637AAFBB8E}"/>
                    </a:ext>
                  </a:extLst>
                </p:cNvPr>
                <p:cNvCxnSpPr>
                  <a:cxnSpLocks/>
                  <a:stCxn id="315" idx="6"/>
                  <a:endCxn id="353" idx="2"/>
                </p:cNvCxnSpPr>
                <p:nvPr/>
              </p:nvCxnSpPr>
              <p:spPr>
                <a:xfrm flipV="1">
                  <a:off x="1453384" y="7351056"/>
                  <a:ext cx="730785" cy="473383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A226A5E1-AE92-4DAF-949F-34BF73464764}"/>
                    </a:ext>
                  </a:extLst>
                </p:cNvPr>
                <p:cNvCxnSpPr>
                  <a:cxnSpLocks/>
                  <a:stCxn id="313" idx="6"/>
                  <a:endCxn id="353" idx="2"/>
                </p:cNvCxnSpPr>
                <p:nvPr/>
              </p:nvCxnSpPr>
              <p:spPr>
                <a:xfrm>
                  <a:off x="1453384" y="7175779"/>
                  <a:ext cx="730785" cy="175278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1" name="Flowchart: Connector 340">
                      <a:extLst>
                        <a:ext uri="{FF2B5EF4-FFF2-40B4-BE49-F238E27FC236}">
                          <a16:creationId xmlns:a16="http://schemas.microsoft.com/office/drawing/2014/main" id="{5AB50CA8-83AB-4104-A7B8-16CCC859A0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90190" y="8555718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41" name="Flowchart: Connector 340">
                      <a:extLst>
                        <a:ext uri="{FF2B5EF4-FFF2-40B4-BE49-F238E27FC236}">
                          <a16:creationId xmlns:a16="http://schemas.microsoft.com/office/drawing/2014/main" id="{5AB50CA8-83AB-4104-A7B8-16CCC859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0190" y="8555718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DE7B03AB-694E-4F61-A2E6-56A40847E5CE}"/>
                    </a:ext>
                  </a:extLst>
                </p:cNvPr>
                <p:cNvCxnSpPr>
                  <a:cxnSpLocks/>
                  <a:stCxn id="317" idx="6"/>
                  <a:endCxn id="341" idx="2"/>
                </p:cNvCxnSpPr>
                <p:nvPr/>
              </p:nvCxnSpPr>
              <p:spPr>
                <a:xfrm>
                  <a:off x="1442142" y="8466757"/>
                  <a:ext cx="748048" cy="318723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63BFB1A1-5147-46DC-A74E-A5E3D1706B9D}"/>
                    </a:ext>
                  </a:extLst>
                </p:cNvPr>
                <p:cNvCxnSpPr>
                  <a:cxnSpLocks/>
                  <a:stCxn id="315" idx="6"/>
                  <a:endCxn id="341" idx="2"/>
                </p:cNvCxnSpPr>
                <p:nvPr/>
              </p:nvCxnSpPr>
              <p:spPr>
                <a:xfrm>
                  <a:off x="1453384" y="7824439"/>
                  <a:ext cx="736805" cy="961040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69CE949E-E156-423D-89AA-E8CEE965D548}"/>
                    </a:ext>
                  </a:extLst>
                </p:cNvPr>
                <p:cNvCxnSpPr>
                  <a:cxnSpLocks/>
                  <a:stCxn id="313" idx="6"/>
                  <a:endCxn id="341" idx="2"/>
                </p:cNvCxnSpPr>
                <p:nvPr/>
              </p:nvCxnSpPr>
              <p:spPr>
                <a:xfrm>
                  <a:off x="1453384" y="7175779"/>
                  <a:ext cx="736805" cy="1609701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E40FEC61-31E4-492C-976D-41ADC692FF8B}"/>
                    </a:ext>
                  </a:extLst>
                </p:cNvPr>
                <p:cNvCxnSpPr>
                  <a:cxnSpLocks/>
                  <a:stCxn id="319" idx="6"/>
                  <a:endCxn id="341" idx="2"/>
                </p:cNvCxnSpPr>
                <p:nvPr/>
              </p:nvCxnSpPr>
              <p:spPr>
                <a:xfrm flipV="1">
                  <a:off x="1442142" y="8785479"/>
                  <a:ext cx="748048" cy="645979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3" name="Flowchart: Connector 352">
                      <a:extLst>
                        <a:ext uri="{FF2B5EF4-FFF2-40B4-BE49-F238E27FC236}">
                          <a16:creationId xmlns:a16="http://schemas.microsoft.com/office/drawing/2014/main" id="{27A7C66F-FF8F-4843-B90A-5334594B77C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84170" y="7121295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0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53" name="Flowchart: Connector 352">
                      <a:extLst>
                        <a:ext uri="{FF2B5EF4-FFF2-40B4-BE49-F238E27FC236}">
                          <a16:creationId xmlns:a16="http://schemas.microsoft.com/office/drawing/2014/main" id="{27A7C66F-FF8F-4843-B90A-5334594B77C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84170" y="7121295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93C6AC0-7B44-4FDD-89D0-8F66348EDD3A}"/>
                      </a:ext>
                    </a:extLst>
                  </p:cNvPr>
                  <p:cNvSpPr/>
                  <p:nvPr/>
                </p:nvSpPr>
                <p:spPr>
                  <a:xfrm>
                    <a:off x="974889" y="8753097"/>
                    <a:ext cx="462234" cy="412453"/>
                  </a:xfrm>
                  <a:prstGeom prst="rect">
                    <a:avLst/>
                  </a:prstGeom>
                  <a:noFill/>
                </p:spPr>
                <p:txBody>
                  <a:bodyPr vert="horz"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3" name="Rectangle 502">
                    <a:extLst>
                      <a:ext uri="{FF2B5EF4-FFF2-40B4-BE49-F238E27FC236}">
                        <a16:creationId xmlns:a16="http://schemas.microsoft.com/office/drawing/2014/main" id="{593C6AC0-7B44-4FDD-89D0-8F66348EDD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889" y="8753097"/>
                    <a:ext cx="462234" cy="41245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0F9D3E3A-A7F2-42E7-B883-3ABFF77A1473}"/>
                </a:ext>
              </a:extLst>
            </p:cNvPr>
            <p:cNvGrpSpPr/>
            <p:nvPr/>
          </p:nvGrpSpPr>
          <p:grpSpPr>
            <a:xfrm>
              <a:off x="7349870" y="1531388"/>
              <a:ext cx="1002485" cy="1622634"/>
              <a:chOff x="4181977" y="6950617"/>
              <a:chExt cx="1782195" cy="2718130"/>
            </a:xfrm>
          </p:grpSpPr>
          <p:grpSp>
            <p:nvGrpSpPr>
              <p:cNvPr id="1178" name="Group 1177">
                <a:extLst>
                  <a:ext uri="{FF2B5EF4-FFF2-40B4-BE49-F238E27FC236}">
                    <a16:creationId xmlns:a16="http://schemas.microsoft.com/office/drawing/2014/main" id="{87B02CA1-9849-4530-BEC5-3883EEB6E6D6}"/>
                  </a:ext>
                </a:extLst>
              </p:cNvPr>
              <p:cNvGrpSpPr/>
              <p:nvPr/>
            </p:nvGrpSpPr>
            <p:grpSpPr>
              <a:xfrm>
                <a:off x="4181977" y="6950617"/>
                <a:ext cx="1782195" cy="2718130"/>
                <a:chOff x="4181977" y="6950617"/>
                <a:chExt cx="1782195" cy="27181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6" name="Flowchart: Connector 505">
                      <a:extLst>
                        <a:ext uri="{FF2B5EF4-FFF2-40B4-BE49-F238E27FC236}">
                          <a16:creationId xmlns:a16="http://schemas.microsoft.com/office/drawing/2014/main" id="{AC3005BC-3D35-47FF-8E39-1F14FB7C2F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5465072" y="6950617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>
                      <a:scene3d>
                        <a:camera prst="orthographicFront">
                          <a:rot lat="0" lon="0" rev="0"/>
                        </a:camera>
                        <a:lightRig rig="threePt" dir="t"/>
                      </a:scene3d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6" name="Flowchart: Connector 505">
                      <a:extLst>
                        <a:ext uri="{FF2B5EF4-FFF2-40B4-BE49-F238E27FC236}">
                          <a16:creationId xmlns:a16="http://schemas.microsoft.com/office/drawing/2014/main" id="{AC3005BC-3D35-47FF-8E39-1F14FB7C2F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5465072" y="6950617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7" name="Flowchart: Connector 506">
                      <a:extLst>
                        <a:ext uri="{FF2B5EF4-FFF2-40B4-BE49-F238E27FC236}">
                          <a16:creationId xmlns:a16="http://schemas.microsoft.com/office/drawing/2014/main" id="{150F9DA9-8077-4BA5-9253-BDD9B6C2FE0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5465072" y="7600649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7" name="Flowchart: Connector 506">
                      <a:extLst>
                        <a:ext uri="{FF2B5EF4-FFF2-40B4-BE49-F238E27FC236}">
                          <a16:creationId xmlns:a16="http://schemas.microsoft.com/office/drawing/2014/main" id="{150F9DA9-8077-4BA5-9253-BDD9B6C2FE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5465072" y="7600649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8" name="Flowchart: Connector 507">
                      <a:extLst>
                        <a:ext uri="{FF2B5EF4-FFF2-40B4-BE49-F238E27FC236}">
                          <a16:creationId xmlns:a16="http://schemas.microsoft.com/office/drawing/2014/main" id="{804672D2-4C10-4472-A077-5250F74EDB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5476492" y="8210058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8" name="Flowchart: Connector 507">
                      <a:extLst>
                        <a:ext uri="{FF2B5EF4-FFF2-40B4-BE49-F238E27FC236}">
                          <a16:creationId xmlns:a16="http://schemas.microsoft.com/office/drawing/2014/main" id="{804672D2-4C10-4472-A077-5250F74EDB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5476492" y="8210058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9" name="Flowchart: Connector 508">
                      <a:extLst>
                        <a:ext uri="{FF2B5EF4-FFF2-40B4-BE49-F238E27FC236}">
                          <a16:creationId xmlns:a16="http://schemas.microsoft.com/office/drawing/2014/main" id="{401AB4CF-7504-4154-AB42-A175938C93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5466734" y="9209224"/>
                      <a:ext cx="487680" cy="459523"/>
                    </a:xfrm>
                    <a:prstGeom prst="flowChartConnector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9" name="Flowchart: Connector 508">
                      <a:extLst>
                        <a:ext uri="{FF2B5EF4-FFF2-40B4-BE49-F238E27FC236}">
                          <a16:creationId xmlns:a16="http://schemas.microsoft.com/office/drawing/2014/main" id="{401AB4CF-7504-4154-AB42-A175938C936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5466734" y="9209224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4862FB2B-6810-488D-8D6B-3BF42A29B480}"/>
                    </a:ext>
                  </a:extLst>
                </p:cNvPr>
                <p:cNvCxnSpPr>
                  <a:cxnSpLocks/>
                  <a:stCxn id="509" idx="6"/>
                  <a:endCxn id="511" idx="2"/>
                </p:cNvCxnSpPr>
                <p:nvPr/>
              </p:nvCxnSpPr>
              <p:spPr>
                <a:xfrm flipH="1" flipV="1">
                  <a:off x="4678494" y="8337682"/>
                  <a:ext cx="788240" cy="1101304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1" name="Flowchart: Connector 510">
                      <a:extLst>
                        <a:ext uri="{FF2B5EF4-FFF2-40B4-BE49-F238E27FC236}">
                          <a16:creationId xmlns:a16="http://schemas.microsoft.com/office/drawing/2014/main" id="{47DCCFF0-4A21-4052-90C1-C8AD2C0759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4190815" y="8107921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1" name="Flowchart: Connector 510">
                      <a:extLst>
                        <a:ext uri="{FF2B5EF4-FFF2-40B4-BE49-F238E27FC236}">
                          <a16:creationId xmlns:a16="http://schemas.microsoft.com/office/drawing/2014/main" id="{47DCCFF0-4A21-4052-90C1-C8AD2C0759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190815" y="8107921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12" name="Straight Connector 511">
                  <a:extLst>
                    <a:ext uri="{FF2B5EF4-FFF2-40B4-BE49-F238E27FC236}">
                      <a16:creationId xmlns:a16="http://schemas.microsoft.com/office/drawing/2014/main" id="{5F3F5A8E-7563-43A2-8F06-07E6AF89D4AE}"/>
                    </a:ext>
                  </a:extLst>
                </p:cNvPr>
                <p:cNvCxnSpPr>
                  <a:cxnSpLocks/>
                  <a:stCxn id="508" idx="6"/>
                  <a:endCxn id="511" idx="2"/>
                </p:cNvCxnSpPr>
                <p:nvPr/>
              </p:nvCxnSpPr>
              <p:spPr>
                <a:xfrm flipH="1" flipV="1">
                  <a:off x="4678494" y="8337683"/>
                  <a:ext cx="797998" cy="102136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6257368B-8B47-4636-AABF-BC3CB41DF3F6}"/>
                    </a:ext>
                  </a:extLst>
                </p:cNvPr>
                <p:cNvCxnSpPr>
                  <a:cxnSpLocks/>
                  <a:stCxn id="507" idx="6"/>
                  <a:endCxn id="511" idx="2"/>
                </p:cNvCxnSpPr>
                <p:nvPr/>
              </p:nvCxnSpPr>
              <p:spPr>
                <a:xfrm flipH="1">
                  <a:off x="4678494" y="7830411"/>
                  <a:ext cx="786578" cy="507271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157F50AC-67AB-433B-8775-54D61F34A4CA}"/>
                    </a:ext>
                  </a:extLst>
                </p:cNvPr>
                <p:cNvCxnSpPr>
                  <a:cxnSpLocks/>
                  <a:stCxn id="506" idx="6"/>
                  <a:endCxn id="511" idx="2"/>
                </p:cNvCxnSpPr>
                <p:nvPr/>
              </p:nvCxnSpPr>
              <p:spPr>
                <a:xfrm flipH="1">
                  <a:off x="4678494" y="7180378"/>
                  <a:ext cx="786578" cy="1157303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9943627F-23BA-45B5-A0F1-8B02AA552D24}"/>
                    </a:ext>
                  </a:extLst>
                </p:cNvPr>
                <p:cNvCxnSpPr>
                  <a:cxnSpLocks/>
                  <a:stCxn id="509" idx="6"/>
                  <a:endCxn id="524" idx="2"/>
                </p:cNvCxnSpPr>
                <p:nvPr/>
              </p:nvCxnSpPr>
              <p:spPr>
                <a:xfrm flipH="1" flipV="1">
                  <a:off x="4678494" y="7646992"/>
                  <a:ext cx="788240" cy="1791993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A92C94CC-6A0F-4A02-944F-3BA1F464396C}"/>
                    </a:ext>
                  </a:extLst>
                </p:cNvPr>
                <p:cNvCxnSpPr>
                  <a:cxnSpLocks/>
                  <a:stCxn id="508" idx="6"/>
                  <a:endCxn id="524" idx="2"/>
                </p:cNvCxnSpPr>
                <p:nvPr/>
              </p:nvCxnSpPr>
              <p:spPr>
                <a:xfrm flipH="1" flipV="1">
                  <a:off x="4678494" y="7646992"/>
                  <a:ext cx="797998" cy="792828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CE15351A-F0B4-477D-8C15-04406169DBFA}"/>
                    </a:ext>
                  </a:extLst>
                </p:cNvPr>
                <p:cNvCxnSpPr>
                  <a:cxnSpLocks/>
                  <a:stCxn id="507" idx="6"/>
                  <a:endCxn id="524" idx="2"/>
                </p:cNvCxnSpPr>
                <p:nvPr/>
              </p:nvCxnSpPr>
              <p:spPr>
                <a:xfrm flipH="1" flipV="1">
                  <a:off x="4678494" y="7646992"/>
                  <a:ext cx="786578" cy="183419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1AD8848-189E-4D0F-9317-B776B9854049}"/>
                    </a:ext>
                  </a:extLst>
                </p:cNvPr>
                <p:cNvCxnSpPr>
                  <a:cxnSpLocks/>
                  <a:stCxn id="506" idx="6"/>
                  <a:endCxn id="524" idx="2"/>
                </p:cNvCxnSpPr>
                <p:nvPr/>
              </p:nvCxnSpPr>
              <p:spPr>
                <a:xfrm flipH="1">
                  <a:off x="4678494" y="7180378"/>
                  <a:ext cx="786578" cy="466614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9" name="Flowchart: Connector 518">
                      <a:extLst>
                        <a:ext uri="{FF2B5EF4-FFF2-40B4-BE49-F238E27FC236}">
                          <a16:creationId xmlns:a16="http://schemas.microsoft.com/office/drawing/2014/main" id="{CCE01383-EEF9-4425-A3CA-421ACCA0D0F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4181977" y="8860496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9" name="Flowchart: Connector 518">
                      <a:extLst>
                        <a:ext uri="{FF2B5EF4-FFF2-40B4-BE49-F238E27FC236}">
                          <a16:creationId xmlns:a16="http://schemas.microsoft.com/office/drawing/2014/main" id="{CCE01383-EEF9-4425-A3CA-421ACCA0D0F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181977" y="8860496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A5576450-78C4-4B27-88D8-F138F096220A}"/>
                    </a:ext>
                  </a:extLst>
                </p:cNvPr>
                <p:cNvCxnSpPr>
                  <a:cxnSpLocks/>
                  <a:stCxn id="508" idx="6"/>
                  <a:endCxn id="519" idx="2"/>
                </p:cNvCxnSpPr>
                <p:nvPr/>
              </p:nvCxnSpPr>
              <p:spPr>
                <a:xfrm flipH="1">
                  <a:off x="4669657" y="8439819"/>
                  <a:ext cx="806836" cy="650438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E5EDFE17-495D-446B-8365-53680DAEE57A}"/>
                    </a:ext>
                  </a:extLst>
                </p:cNvPr>
                <p:cNvCxnSpPr>
                  <a:cxnSpLocks/>
                  <a:stCxn id="507" idx="6"/>
                  <a:endCxn id="519" idx="2"/>
                </p:cNvCxnSpPr>
                <p:nvPr/>
              </p:nvCxnSpPr>
              <p:spPr>
                <a:xfrm flipH="1">
                  <a:off x="4669657" y="7830411"/>
                  <a:ext cx="795415" cy="1259847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762446AF-182B-487C-8E95-CAB3592D8094}"/>
                    </a:ext>
                  </a:extLst>
                </p:cNvPr>
                <p:cNvCxnSpPr>
                  <a:cxnSpLocks/>
                  <a:stCxn id="506" idx="6"/>
                  <a:endCxn id="519" idx="2"/>
                </p:cNvCxnSpPr>
                <p:nvPr/>
              </p:nvCxnSpPr>
              <p:spPr>
                <a:xfrm flipH="1">
                  <a:off x="4669657" y="7180378"/>
                  <a:ext cx="795415" cy="1909879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02A2C19B-A569-436E-86FE-E0A22E2C7CBE}"/>
                    </a:ext>
                  </a:extLst>
                </p:cNvPr>
                <p:cNvCxnSpPr>
                  <a:cxnSpLocks/>
                  <a:stCxn id="509" idx="6"/>
                  <a:endCxn id="519" idx="2"/>
                </p:cNvCxnSpPr>
                <p:nvPr/>
              </p:nvCxnSpPr>
              <p:spPr>
                <a:xfrm flipH="1" flipV="1">
                  <a:off x="4669657" y="9090258"/>
                  <a:ext cx="797077" cy="348728"/>
                </a:xfrm>
                <a:prstGeom prst="line">
                  <a:avLst/>
                </a:prstGeom>
                <a:ln w="15875">
                  <a:solidFill>
                    <a:srgbClr val="A9D18E"/>
                  </a:solidFill>
                  <a:prstDash val="solid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4" name="Flowchart: Connector 523">
                      <a:extLst>
                        <a:ext uri="{FF2B5EF4-FFF2-40B4-BE49-F238E27FC236}">
                          <a16:creationId xmlns:a16="http://schemas.microsoft.com/office/drawing/2014/main" id="{48770DAE-D407-49A4-98A6-0F586ACF4D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>
                      <a:off x="4190815" y="7417231"/>
                      <a:ext cx="487680" cy="459523"/>
                    </a:xfrm>
                    <a:prstGeom prst="flowChartConnector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28932" tIns="28932" rIns="28932" bIns="28932" rtlCol="0" anchor="ctr" anchorCtr="1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1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000" baseline="-250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24" name="Flowchart: Connector 523">
                      <a:extLst>
                        <a:ext uri="{FF2B5EF4-FFF2-40B4-BE49-F238E27FC236}">
                          <a16:creationId xmlns:a16="http://schemas.microsoft.com/office/drawing/2014/main" id="{48770DAE-D407-49A4-98A6-0F586ACF4D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190815" y="7417231"/>
                      <a:ext cx="487680" cy="459523"/>
                    </a:xfrm>
                    <a:prstGeom prst="flowChartConnector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EABC5E45-B442-41A3-9E2B-146702F2CB6B}"/>
                      </a:ext>
                    </a:extLst>
                  </p:cNvPr>
                  <p:cNvSpPr/>
                  <p:nvPr/>
                </p:nvSpPr>
                <p:spPr>
                  <a:xfrm flipH="1">
                    <a:off x="5466372" y="8751665"/>
                    <a:ext cx="462234" cy="412453"/>
                  </a:xfrm>
                  <a:prstGeom prst="rect">
                    <a:avLst/>
                  </a:prstGeom>
                  <a:noFill/>
                </p:spPr>
                <p:txBody>
                  <a:bodyPr vert="horz" wrap="none" anchor="ctr" anchorCtr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sz="1000" dirty="0"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EABC5E45-B442-41A3-9E2B-146702F2CB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5466372" y="8751665"/>
                    <a:ext cx="462234" cy="41245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68C6A3E5-9F7F-4052-8D1A-C9C1B106614C}"/>
                    </a:ext>
                  </a:extLst>
                </p:cNvPr>
                <p:cNvSpPr/>
                <p:nvPr/>
              </p:nvSpPr>
              <p:spPr>
                <a:xfrm flipH="1">
                  <a:off x="6537185" y="2284975"/>
                  <a:ext cx="231154" cy="196208"/>
                </a:xfrm>
                <a:prstGeom prst="rect">
                  <a:avLst/>
                </a:prstGeom>
                <a:noFill/>
              </p:spPr>
              <p:txBody>
                <a:bodyPr vert="horz" wrap="square" anchor="ctr" anchorCtr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75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675" dirty="0"/>
                </a:p>
              </p:txBody>
            </p:sp>
          </mc:Choice>
          <mc:Fallback xmlns="">
            <p:sp>
              <p:nvSpPr>
                <p:cNvPr id="1411" name="Rectangle 1410">
                  <a:extLst>
                    <a:ext uri="{FF2B5EF4-FFF2-40B4-BE49-F238E27FC236}">
                      <a16:creationId xmlns:a16="http://schemas.microsoft.com/office/drawing/2014/main" id="{68C6A3E5-9F7F-4052-8D1A-C9C1B1066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37185" y="2284975"/>
                  <a:ext cx="231154" cy="19620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4" name="Rectangle 1503">
              <a:extLst>
                <a:ext uri="{FF2B5EF4-FFF2-40B4-BE49-F238E27FC236}">
                  <a16:creationId xmlns:a16="http://schemas.microsoft.com/office/drawing/2014/main" id="{7C4B6E4A-E903-425D-A971-5A28FAA6544A}"/>
                </a:ext>
              </a:extLst>
            </p:cNvPr>
            <p:cNvSpPr/>
            <p:nvPr/>
          </p:nvSpPr>
          <p:spPr>
            <a:xfrm>
              <a:off x="5524372" y="1368725"/>
              <a:ext cx="246469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cs typeface="Arial" panose="020B0604020202020204" pitchFamily="34" charset="0"/>
                </a:rPr>
                <a:t>Stimulus to Response Correlation (SRC)</a:t>
              </a:r>
              <a:endParaRPr lang="en-US" sz="1100" b="1" baseline="-250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D7359D-1155-4FF0-84D6-B6C0D2232721}"/>
                </a:ext>
              </a:extLst>
            </p:cNvPr>
            <p:cNvGrpSpPr/>
            <p:nvPr/>
          </p:nvGrpSpPr>
          <p:grpSpPr>
            <a:xfrm>
              <a:off x="5978364" y="1536789"/>
              <a:ext cx="1360576" cy="1605373"/>
              <a:chOff x="5989845" y="1530883"/>
              <a:chExt cx="1483142" cy="1605373"/>
            </a:xfrm>
          </p:grpSpPr>
          <p:grpSp>
            <p:nvGrpSpPr>
              <p:cNvPr id="2274" name="Group 2273">
                <a:extLst>
                  <a:ext uri="{FF2B5EF4-FFF2-40B4-BE49-F238E27FC236}">
                    <a16:creationId xmlns:a16="http://schemas.microsoft.com/office/drawing/2014/main" id="{C29B62A9-AD8C-4338-8F7B-BC2BEACB5BC5}"/>
                  </a:ext>
                </a:extLst>
              </p:cNvPr>
              <p:cNvGrpSpPr/>
              <p:nvPr/>
            </p:nvGrpSpPr>
            <p:grpSpPr>
              <a:xfrm>
                <a:off x="6021972" y="1726470"/>
                <a:ext cx="1451015" cy="1029074"/>
                <a:chOff x="2179212" y="8082507"/>
                <a:chExt cx="2579582" cy="1829464"/>
              </a:xfrm>
            </p:grpSpPr>
            <p:pic>
              <p:nvPicPr>
                <p:cNvPr id="1360" name="Picture 2" descr="Image result for eeg signal">
                  <a:extLst>
                    <a:ext uri="{FF2B5EF4-FFF2-40B4-BE49-F238E27FC236}">
                      <a16:creationId xmlns:a16="http://schemas.microsoft.com/office/drawing/2014/main" id="{B18545B0-D7AF-4929-B2FA-9760120D24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411" t="32757" r="17133" b="29112"/>
                <a:stretch/>
              </p:blipFill>
              <p:spPr bwMode="auto">
                <a:xfrm>
                  <a:off x="2179212" y="8082507"/>
                  <a:ext cx="2550283" cy="1270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1" name="Picture 2" descr="Image result for eeg signal">
                  <a:extLst>
                    <a:ext uri="{FF2B5EF4-FFF2-40B4-BE49-F238E27FC236}">
                      <a16:creationId xmlns:a16="http://schemas.microsoft.com/office/drawing/2014/main" id="{BE705CB5-6667-47E1-BF12-4A098113D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412" t="32757" r="31132" b="19551"/>
                <a:stretch/>
              </p:blipFill>
              <p:spPr bwMode="auto">
                <a:xfrm>
                  <a:off x="2200417" y="8306521"/>
                  <a:ext cx="2509968" cy="159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2" name="Picture 2" descr="Image result for eeg signal">
                  <a:extLst>
                    <a:ext uri="{FF2B5EF4-FFF2-40B4-BE49-F238E27FC236}">
                      <a16:creationId xmlns:a16="http://schemas.microsoft.com/office/drawing/2014/main" id="{D94910F4-9FA1-4F93-B19E-42ED4F20B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411" t="32757" r="17133" b="29112"/>
                <a:stretch/>
              </p:blipFill>
              <p:spPr bwMode="auto">
                <a:xfrm>
                  <a:off x="2197472" y="8750048"/>
                  <a:ext cx="2561322" cy="167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3" name="Picture 2" descr="Image result for eeg signal">
                  <a:extLst>
                    <a:ext uri="{FF2B5EF4-FFF2-40B4-BE49-F238E27FC236}">
                      <a16:creationId xmlns:a16="http://schemas.microsoft.com/office/drawing/2014/main" id="{81ABF11A-C85B-474B-89D9-BC2DB89CC6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411" t="32757" r="17133" b="29112"/>
                <a:stretch/>
              </p:blipFill>
              <p:spPr bwMode="auto">
                <a:xfrm flipH="1">
                  <a:off x="2218894" y="8992665"/>
                  <a:ext cx="2529450" cy="1399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4" name="Picture 2" descr="Image result for eeg signal">
                  <a:extLst>
                    <a:ext uri="{FF2B5EF4-FFF2-40B4-BE49-F238E27FC236}">
                      <a16:creationId xmlns:a16="http://schemas.microsoft.com/office/drawing/2014/main" id="{4121B559-E765-44D1-8381-0B9EE74D3F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411" t="32757" r="17133" b="29112"/>
                <a:stretch/>
              </p:blipFill>
              <p:spPr bwMode="auto">
                <a:xfrm>
                  <a:off x="2191268" y="9602501"/>
                  <a:ext cx="2564646" cy="99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5" name="Picture 2" descr="Image result for eeg signal">
                  <a:extLst>
                    <a:ext uri="{FF2B5EF4-FFF2-40B4-BE49-F238E27FC236}">
                      <a16:creationId xmlns:a16="http://schemas.microsoft.com/office/drawing/2014/main" id="{76467C81-C4B7-4BB0-BB70-5E4E2FE59B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51" t="35902" r="17133" b="29111"/>
                <a:stretch/>
              </p:blipFill>
              <p:spPr bwMode="auto">
                <a:xfrm>
                  <a:off x="2191268" y="9744282"/>
                  <a:ext cx="2563079" cy="1676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38E06623-A8E7-4211-9A08-36F8D8D53978}"/>
                      </a:ext>
                    </a:extLst>
                  </p:cNvPr>
                  <p:cNvSpPr/>
                  <p:nvPr/>
                </p:nvSpPr>
                <p:spPr>
                  <a:xfrm>
                    <a:off x="6003777" y="1530883"/>
                    <a:ext cx="1386525" cy="24968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en-US" sz="1000" dirty="0">
                      <a:latin typeface="Arial" panose="020B0604020202020204" pitchFamily="34" charset="0"/>
                      <a:ea typeface="Batang" panose="02030600000101010101" pitchFamily="18" charset="-127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38E06623-A8E7-4211-9A08-36F8D8D539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77" y="1530883"/>
                    <a:ext cx="1386525" cy="24968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506AE946-CCFA-4F5A-BC45-1B502FF72BF6}"/>
                      </a:ext>
                    </a:extLst>
                  </p:cNvPr>
                  <p:cNvSpPr/>
                  <p:nvPr/>
                </p:nvSpPr>
                <p:spPr>
                  <a:xfrm>
                    <a:off x="5989845" y="1920795"/>
                    <a:ext cx="1415359" cy="24968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0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en-US" sz="1000" dirty="0">
                      <a:latin typeface="Arial" panose="020B0604020202020204" pitchFamily="34" charset="0"/>
                      <a:ea typeface="Batang" panose="02030600000101010101" pitchFamily="18" charset="-127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506AE946-CCFA-4F5A-BC45-1B502FF72B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9845" y="1920795"/>
                    <a:ext cx="1415359" cy="24968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C44C84D1-5C7F-4D9C-AD41-8539A0C86941}"/>
                      </a:ext>
                    </a:extLst>
                  </p:cNvPr>
                  <p:cNvSpPr/>
                  <p:nvPr/>
                </p:nvSpPr>
                <p:spPr>
                  <a:xfrm>
                    <a:off x="5993486" y="2365460"/>
                    <a:ext cx="1463020" cy="24891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000" b="0" i="1" baseline="-2500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00" b="0" i="1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en-US" sz="1000" dirty="0">
                      <a:latin typeface="Arial" panose="020B0604020202020204" pitchFamily="34" charset="0"/>
                      <a:ea typeface="Batang" panose="02030600000101010101" pitchFamily="18" charset="-127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C44C84D1-5C7F-4D9C-AD41-8539A0C869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3486" y="2365460"/>
                    <a:ext cx="1463020" cy="24891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73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A731B1C0-22FB-4136-9CEB-B9E297DFF4F7}"/>
                      </a:ext>
                    </a:extLst>
                  </p:cNvPr>
                  <p:cNvSpPr/>
                  <p:nvPr/>
                </p:nvSpPr>
                <p:spPr>
                  <a:xfrm>
                    <a:off x="6047840" y="2593800"/>
                    <a:ext cx="1291074" cy="54245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𝑆𝑅𝐶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  </m:t>
                          </m:r>
                          <m:nary>
                            <m:naryPr>
                              <m:chr m:val="∑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sz="1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000" b="0" i="1" baseline="-250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nary>
                        </m:oMath>
                      </m:oMathPara>
                    </a14:m>
                    <a:endParaRPr lang="en-US" sz="1000" i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A731B1C0-22FB-4136-9CEB-B9E297DFF4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7840" y="2593800"/>
                    <a:ext cx="1291074" cy="54245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84270" r="-49744" b="-1314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972C5C88-6B58-41A7-80D1-62D7EC592476}"/>
              </a:ext>
            </a:extLst>
          </p:cNvPr>
          <p:cNvCxnSpPr>
            <a:cxnSpLocks/>
          </p:cNvCxnSpPr>
          <p:nvPr/>
        </p:nvCxnSpPr>
        <p:spPr>
          <a:xfrm>
            <a:off x="4905811" y="3280658"/>
            <a:ext cx="3511253" cy="0"/>
          </a:xfrm>
          <a:prstGeom prst="line">
            <a:avLst/>
          </a:prstGeom>
          <a:ln w="25400">
            <a:solidFill>
              <a:schemeClr val="tx1">
                <a:alpha val="16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4" name="Picture 1483">
            <a:extLst>
              <a:ext uri="{FF2B5EF4-FFF2-40B4-BE49-F238E27FC236}">
                <a16:creationId xmlns:a16="http://schemas.microsoft.com/office/drawing/2014/main" id="{EB9FF0DA-172C-4299-8D08-9309DF347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66" y="3646302"/>
            <a:ext cx="791245" cy="486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57">
                <a:extLst>
                  <a:ext uri="{FF2B5EF4-FFF2-40B4-BE49-F238E27FC236}">
                    <a16:creationId xmlns:a16="http://schemas.microsoft.com/office/drawing/2014/main" id="{82EE928A-C4F4-4A36-AA63-8B3F83B2B27E}"/>
                  </a:ext>
                </a:extLst>
              </p:cNvPr>
              <p:cNvSpPr txBox="1"/>
              <p:nvPr/>
            </p:nvSpPr>
            <p:spPr>
              <a:xfrm>
                <a:off x="7189817" y="3284281"/>
                <a:ext cx="1250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b="1" dirty="0">
                    <a:cs typeface="Arial" panose="020B0604020202020204" pitchFamily="34" charset="0"/>
                  </a:rPr>
                  <a:t>Neural response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sz="900" b="1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900" b="1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57" name="TextBox 57">
                <a:extLst>
                  <a:ext uri="{FF2B5EF4-FFF2-40B4-BE49-F238E27FC236}">
                    <a16:creationId xmlns:a16="http://schemas.microsoft.com/office/drawing/2014/main" id="{82EE928A-C4F4-4A36-AA63-8B3F83B2B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17" y="3284281"/>
                <a:ext cx="1250026" cy="230832"/>
              </a:xfrm>
              <a:prstGeom prst="rect">
                <a:avLst/>
              </a:prstGeom>
              <a:blipFill>
                <a:blip r:embed="rId3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Flowchart: Connector 592">
                <a:extLst>
                  <a:ext uri="{FF2B5EF4-FFF2-40B4-BE49-F238E27FC236}">
                    <a16:creationId xmlns:a16="http://schemas.microsoft.com/office/drawing/2014/main" id="{9EBEC0AB-02D7-411D-B597-400F4C8489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9326" y="3772788"/>
                <a:ext cx="193447" cy="192024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0">
                <a:scene3d>
                  <a:camera prst="orthographicFront">
                    <a:rot lat="0" lon="0" rev="0"/>
                  </a:camera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3" name="Flowchart: Connector 592">
                <a:extLst>
                  <a:ext uri="{FF2B5EF4-FFF2-40B4-BE49-F238E27FC236}">
                    <a16:creationId xmlns:a16="http://schemas.microsoft.com/office/drawing/2014/main" id="{9EBEC0AB-02D7-411D-B597-400F4C848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26" y="3772788"/>
                <a:ext cx="193447" cy="192024"/>
              </a:xfrm>
              <a:prstGeom prst="flowChartConnector">
                <a:avLst/>
              </a:prstGeom>
              <a:blipFill>
                <a:blip r:embed="rId32"/>
                <a:stretch>
                  <a:fillRect b="-3030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Flowchart: Connector 593">
                <a:extLst>
                  <a:ext uri="{FF2B5EF4-FFF2-40B4-BE49-F238E27FC236}">
                    <a16:creationId xmlns:a16="http://schemas.microsoft.com/office/drawing/2014/main" id="{570EC58D-909C-4715-A2B5-CB9F8ACE65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9326" y="3553085"/>
                <a:ext cx="193447" cy="192024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4" name="Flowchart: Connector 593">
                <a:extLst>
                  <a:ext uri="{FF2B5EF4-FFF2-40B4-BE49-F238E27FC236}">
                    <a16:creationId xmlns:a16="http://schemas.microsoft.com/office/drawing/2014/main" id="{570EC58D-909C-4715-A2B5-CB9F8ACE6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26" y="3553085"/>
                <a:ext cx="193447" cy="192024"/>
              </a:xfrm>
              <a:prstGeom prst="flowChartConnector">
                <a:avLst/>
              </a:prstGeom>
              <a:blipFill>
                <a:blip r:embed="rId33"/>
                <a:stretch>
                  <a:fillRect b="-3030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Flowchart: Connector 594">
                <a:extLst>
                  <a:ext uri="{FF2B5EF4-FFF2-40B4-BE49-F238E27FC236}">
                    <a16:creationId xmlns:a16="http://schemas.microsoft.com/office/drawing/2014/main" id="{89E74236-EE16-4CC5-A112-6B74752197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9325" y="3316373"/>
                <a:ext cx="193447" cy="192024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5" name="Flowchart: Connector 594">
                <a:extLst>
                  <a:ext uri="{FF2B5EF4-FFF2-40B4-BE49-F238E27FC236}">
                    <a16:creationId xmlns:a16="http://schemas.microsoft.com/office/drawing/2014/main" id="{89E74236-EE16-4CC5-A112-6B7475219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25" y="3316373"/>
                <a:ext cx="193447" cy="192024"/>
              </a:xfrm>
              <a:prstGeom prst="flowChartConnector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57">
                <a:extLst>
                  <a:ext uri="{FF2B5EF4-FFF2-40B4-BE49-F238E27FC236}">
                    <a16:creationId xmlns:a16="http://schemas.microsoft.com/office/drawing/2014/main" id="{49705650-26FB-41A6-9673-806D4B4D4B7B}"/>
                  </a:ext>
                </a:extLst>
              </p:cNvPr>
              <p:cNvSpPr txBox="1"/>
              <p:nvPr/>
            </p:nvSpPr>
            <p:spPr>
              <a:xfrm>
                <a:off x="4901763" y="4198381"/>
                <a:ext cx="127288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b="1" dirty="0">
                    <a:cs typeface="Arial" panose="020B0604020202020204" pitchFamily="34" charset="0"/>
                  </a:rPr>
                  <a:t>Stimulus feature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9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900" b="1" dirty="0">
                    <a:cs typeface="Arial" panose="020B0604020202020204" pitchFamily="34" charset="0"/>
                  </a:rPr>
                  <a:t>)</a:t>
                </a:r>
                <a:endParaRPr lang="en-US" sz="900" b="1" baseline="-25000" dirty="0"/>
              </a:p>
            </p:txBody>
          </p:sp>
        </mc:Choice>
        <mc:Fallback xmlns="">
          <p:sp>
            <p:nvSpPr>
              <p:cNvPr id="267" name="TextBox 57">
                <a:extLst>
                  <a:ext uri="{FF2B5EF4-FFF2-40B4-BE49-F238E27FC236}">
                    <a16:creationId xmlns:a16="http://schemas.microsoft.com/office/drawing/2014/main" id="{49705650-26FB-41A6-9673-806D4B4D4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63" y="4198381"/>
                <a:ext cx="1272884" cy="230832"/>
              </a:xfrm>
              <a:prstGeom prst="rect">
                <a:avLst/>
              </a:prstGeom>
              <a:blipFill>
                <a:blip r:embed="rId3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Flowchart: Connector 596">
                <a:extLst>
                  <a:ext uri="{FF2B5EF4-FFF2-40B4-BE49-F238E27FC236}">
                    <a16:creationId xmlns:a16="http://schemas.microsoft.com/office/drawing/2014/main" id="{BD7E4511-33CE-4051-AC5B-D09D0740EF4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103960" y="3791629"/>
                <a:ext cx="193447" cy="192024"/>
              </a:xfrm>
              <a:prstGeom prst="flowChartConnector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1">
                <a:scene3d>
                  <a:camera prst="orthographicFront">
                    <a:rot lat="0" lon="0" rev="0"/>
                  </a:camera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7" name="Flowchart: Connector 596">
                <a:extLst>
                  <a:ext uri="{FF2B5EF4-FFF2-40B4-BE49-F238E27FC236}">
                    <a16:creationId xmlns:a16="http://schemas.microsoft.com/office/drawing/2014/main" id="{BD7E4511-33CE-4051-AC5B-D09D0740E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3960" y="3791629"/>
                <a:ext cx="193447" cy="192024"/>
              </a:xfrm>
              <a:prstGeom prst="flowChartConnector">
                <a:avLst/>
              </a:prstGeom>
              <a:blipFill>
                <a:blip r:embed="rId36"/>
                <a:stretch>
                  <a:fillRect b="-3030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8395F4ED-DABD-4203-A0AA-811B6E6B34A3}"/>
              </a:ext>
            </a:extLst>
          </p:cNvPr>
          <p:cNvCxnSpPr>
            <a:cxnSpLocks/>
            <a:stCxn id="1484" idx="3"/>
            <a:endCxn id="593" idx="2"/>
          </p:cNvCxnSpPr>
          <p:nvPr/>
        </p:nvCxnSpPr>
        <p:spPr>
          <a:xfrm flipV="1">
            <a:off x="5956511" y="3868800"/>
            <a:ext cx="162815" cy="20649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CD739C68-A768-4443-9F17-54ED14F958B5}"/>
              </a:ext>
            </a:extLst>
          </p:cNvPr>
          <p:cNvCxnSpPr>
            <a:cxnSpLocks/>
            <a:stCxn id="1483" idx="3"/>
            <a:endCxn id="594" idx="2"/>
          </p:cNvCxnSpPr>
          <p:nvPr/>
        </p:nvCxnSpPr>
        <p:spPr>
          <a:xfrm flipV="1">
            <a:off x="5871513" y="3649097"/>
            <a:ext cx="247813" cy="96598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Flowchart: Connector 615">
                <a:extLst>
                  <a:ext uri="{FF2B5EF4-FFF2-40B4-BE49-F238E27FC236}">
                    <a16:creationId xmlns:a16="http://schemas.microsoft.com/office/drawing/2014/main" id="{BA8FEB58-EF59-43C3-9897-F2652CF6E1B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103960" y="4018443"/>
                <a:ext cx="193447" cy="192024"/>
              </a:xfrm>
              <a:prstGeom prst="flowChartConnector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6" name="Flowchart: Connector 615">
                <a:extLst>
                  <a:ext uri="{FF2B5EF4-FFF2-40B4-BE49-F238E27FC236}">
                    <a16:creationId xmlns:a16="http://schemas.microsoft.com/office/drawing/2014/main" id="{BA8FEB58-EF59-43C3-9897-F2652CF6E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3960" y="4018443"/>
                <a:ext cx="193447" cy="192024"/>
              </a:xfrm>
              <a:prstGeom prst="flowChartConnector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7" name="Flowchart: Connector 616">
                <a:extLst>
                  <a:ext uri="{FF2B5EF4-FFF2-40B4-BE49-F238E27FC236}">
                    <a16:creationId xmlns:a16="http://schemas.microsoft.com/office/drawing/2014/main" id="{D7D56F0E-8C57-40B4-AFE8-FAC506D91A4D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099911" y="3503658"/>
                <a:ext cx="201473" cy="195140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1">
                <a:scene3d>
                  <a:camera prst="orthographicFront">
                    <a:rot lat="0" lon="0" rev="0"/>
                  </a:camera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7" name="Flowchart: Connector 616">
                <a:extLst>
                  <a:ext uri="{FF2B5EF4-FFF2-40B4-BE49-F238E27FC236}">
                    <a16:creationId xmlns:a16="http://schemas.microsoft.com/office/drawing/2014/main" id="{D7D56F0E-8C57-40B4-AFE8-FAC506D91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99911" y="3503658"/>
                <a:ext cx="201473" cy="195140"/>
              </a:xfrm>
              <a:prstGeom prst="flowChartConnector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4" name="Straight Connector 703">
            <a:extLst>
              <a:ext uri="{FF2B5EF4-FFF2-40B4-BE49-F238E27FC236}">
                <a16:creationId xmlns:a16="http://schemas.microsoft.com/office/drawing/2014/main" id="{990EBB4D-6066-4E53-885C-08F4F49BDE27}"/>
              </a:ext>
            </a:extLst>
          </p:cNvPr>
          <p:cNvCxnSpPr>
            <a:cxnSpLocks/>
            <a:stCxn id="595" idx="6"/>
            <a:endCxn id="617" idx="6"/>
          </p:cNvCxnSpPr>
          <p:nvPr/>
        </p:nvCxnSpPr>
        <p:spPr>
          <a:xfrm>
            <a:off x="6312772" y="3412385"/>
            <a:ext cx="787139" cy="188843"/>
          </a:xfrm>
          <a:prstGeom prst="line">
            <a:avLst/>
          </a:prstGeom>
          <a:ln w="15875">
            <a:solidFill>
              <a:srgbClr val="9DC3E6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6" name="Straight Connector 705">
            <a:extLst>
              <a:ext uri="{FF2B5EF4-FFF2-40B4-BE49-F238E27FC236}">
                <a16:creationId xmlns:a16="http://schemas.microsoft.com/office/drawing/2014/main" id="{35A14526-3387-42BC-B2F0-EA2B7B05ACA0}"/>
              </a:ext>
            </a:extLst>
          </p:cNvPr>
          <p:cNvCxnSpPr>
            <a:cxnSpLocks/>
            <a:stCxn id="594" idx="6"/>
            <a:endCxn id="617" idx="6"/>
          </p:cNvCxnSpPr>
          <p:nvPr/>
        </p:nvCxnSpPr>
        <p:spPr>
          <a:xfrm flipV="1">
            <a:off x="6312773" y="3601228"/>
            <a:ext cx="787138" cy="47869"/>
          </a:xfrm>
          <a:prstGeom prst="line">
            <a:avLst/>
          </a:prstGeom>
          <a:ln w="15875">
            <a:solidFill>
              <a:srgbClr val="9DC3E6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8" name="Straight Connector 707">
            <a:extLst>
              <a:ext uri="{FF2B5EF4-FFF2-40B4-BE49-F238E27FC236}">
                <a16:creationId xmlns:a16="http://schemas.microsoft.com/office/drawing/2014/main" id="{3975E8B5-D315-4D59-8795-6E353475C8E6}"/>
              </a:ext>
            </a:extLst>
          </p:cNvPr>
          <p:cNvCxnSpPr>
            <a:cxnSpLocks/>
            <a:stCxn id="593" idx="6"/>
            <a:endCxn id="617" idx="6"/>
          </p:cNvCxnSpPr>
          <p:nvPr/>
        </p:nvCxnSpPr>
        <p:spPr>
          <a:xfrm flipV="1">
            <a:off x="6312773" y="3601228"/>
            <a:ext cx="787138" cy="267572"/>
          </a:xfrm>
          <a:prstGeom prst="line">
            <a:avLst/>
          </a:prstGeom>
          <a:ln w="15875">
            <a:solidFill>
              <a:srgbClr val="9DC3E6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9" name="Flowchart: Connector 728">
                <a:extLst>
                  <a:ext uri="{FF2B5EF4-FFF2-40B4-BE49-F238E27FC236}">
                    <a16:creationId xmlns:a16="http://schemas.microsoft.com/office/drawing/2014/main" id="{31203287-62AF-4A2C-AF97-005CE33831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2831" y="4395057"/>
                <a:ext cx="206402" cy="204800"/>
              </a:xfrm>
              <a:prstGeom prst="flowChartConnector">
                <a:avLst/>
              </a:prstGeom>
              <a:solidFill>
                <a:srgbClr val="ED7D3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0">
                <a:scene3d>
                  <a:camera prst="orthographicFront">
                    <a:rot lat="0" lon="0" rev="0"/>
                  </a:camera>
                  <a:lightRig rig="threePt" dir="t"/>
                </a:scene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9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9" name="Flowchart: Connector 728">
                <a:extLst>
                  <a:ext uri="{FF2B5EF4-FFF2-40B4-BE49-F238E27FC236}">
                    <a16:creationId xmlns:a16="http://schemas.microsoft.com/office/drawing/2014/main" id="{31203287-62AF-4A2C-AF97-005CE3383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31" y="4395057"/>
                <a:ext cx="206402" cy="204800"/>
              </a:xfrm>
              <a:prstGeom prst="flowChartConnector">
                <a:avLst/>
              </a:prstGeom>
              <a:blipFill>
                <a:blip r:embed="rId39"/>
                <a:stretch>
                  <a:fillRect r="-277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Flowchart: Connector 729">
                <a:extLst>
                  <a:ext uri="{FF2B5EF4-FFF2-40B4-BE49-F238E27FC236}">
                    <a16:creationId xmlns:a16="http://schemas.microsoft.com/office/drawing/2014/main" id="{13D0E3D0-9A93-48F5-A52A-8CF1885690A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103960" y="4257722"/>
                <a:ext cx="193447" cy="192024"/>
              </a:xfrm>
              <a:prstGeom prst="flowChartConnector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28932" tIns="28932" rIns="28932" bIns="28932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0" name="Flowchart: Connector 729">
                <a:extLst>
                  <a:ext uri="{FF2B5EF4-FFF2-40B4-BE49-F238E27FC236}">
                    <a16:creationId xmlns:a16="http://schemas.microsoft.com/office/drawing/2014/main" id="{13D0E3D0-9A93-48F5-A52A-8CF188569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03960" y="4257722"/>
                <a:ext cx="193447" cy="192024"/>
              </a:xfrm>
              <a:prstGeom prst="flowChartConnector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4BFBB5E5-89A7-4A02-ADF7-66DEAEA616F9}"/>
                  </a:ext>
                </a:extLst>
              </p:cNvPr>
              <p:cNvSpPr/>
              <p:nvPr/>
            </p:nvSpPr>
            <p:spPr>
              <a:xfrm>
                <a:off x="6089226" y="4077147"/>
                <a:ext cx="231154" cy="23083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4BFBB5E5-89A7-4A02-ADF7-66DEAEA61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226" y="4077147"/>
                <a:ext cx="231154" cy="2308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9" name="TextBox 898">
                <a:extLst>
                  <a:ext uri="{FF2B5EF4-FFF2-40B4-BE49-F238E27FC236}">
                    <a16:creationId xmlns:a16="http://schemas.microsoft.com/office/drawing/2014/main" id="{65FACC5E-892E-4A6D-A24B-4BE79EE55622}"/>
                  </a:ext>
                </a:extLst>
              </p:cNvPr>
              <p:cNvSpPr txBox="1"/>
              <p:nvPr/>
            </p:nvSpPr>
            <p:spPr>
              <a:xfrm>
                <a:off x="6279546" y="3921085"/>
                <a:ext cx="1128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dirty="0">
                  <a:solidFill>
                    <a:srgbClr val="9DC3E6"/>
                  </a:solidFill>
                </a:endParaRPr>
              </a:p>
            </p:txBody>
          </p:sp>
        </mc:Choice>
        <mc:Fallback xmlns="">
          <p:sp>
            <p:nvSpPr>
              <p:cNvPr id="899" name="TextBox 898">
                <a:extLst>
                  <a:ext uri="{FF2B5EF4-FFF2-40B4-BE49-F238E27FC236}">
                    <a16:creationId xmlns:a16="http://schemas.microsoft.com/office/drawing/2014/main" id="{65FACC5E-892E-4A6D-A24B-4BE79EE5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46" y="3921085"/>
                <a:ext cx="112851" cy="230832"/>
              </a:xfrm>
              <a:prstGeom prst="rect">
                <a:avLst/>
              </a:prstGeom>
              <a:blipFill>
                <a:blip r:embed="rId42"/>
                <a:stretch>
                  <a:fillRect r="-6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0FBF2ED6-9778-4E03-A195-4B62B6F2FE3F}"/>
              </a:ext>
            </a:extLst>
          </p:cNvPr>
          <p:cNvCxnSpPr>
            <a:cxnSpLocks/>
            <a:stCxn id="798" idx="3"/>
            <a:endCxn id="617" idx="6"/>
          </p:cNvCxnSpPr>
          <p:nvPr/>
        </p:nvCxnSpPr>
        <p:spPr>
          <a:xfrm flipV="1">
            <a:off x="6320380" y="3601228"/>
            <a:ext cx="779531" cy="591335"/>
          </a:xfrm>
          <a:prstGeom prst="line">
            <a:avLst/>
          </a:prstGeom>
          <a:ln w="15875">
            <a:solidFill>
              <a:srgbClr val="9DC3E6"/>
            </a:solidFill>
            <a:prstDash val="solid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2" name="TextBox 811">
                <a:extLst>
                  <a:ext uri="{FF2B5EF4-FFF2-40B4-BE49-F238E27FC236}">
                    <a16:creationId xmlns:a16="http://schemas.microsoft.com/office/drawing/2014/main" id="{368F5F5E-6FCD-4192-91C8-5B2DA0FBC9F0}"/>
                  </a:ext>
                </a:extLst>
              </p:cNvPr>
              <p:cNvSpPr txBox="1"/>
              <p:nvPr/>
            </p:nvSpPr>
            <p:spPr>
              <a:xfrm>
                <a:off x="6272450" y="3247341"/>
                <a:ext cx="14032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dirty="0">
                  <a:solidFill>
                    <a:srgbClr val="9DC3E6"/>
                  </a:solidFill>
                </a:endParaRPr>
              </a:p>
            </p:txBody>
          </p:sp>
        </mc:Choice>
        <mc:Fallback xmlns="">
          <p:sp>
            <p:nvSpPr>
              <p:cNvPr id="812" name="TextBox 811">
                <a:extLst>
                  <a:ext uri="{FF2B5EF4-FFF2-40B4-BE49-F238E27FC236}">
                    <a16:creationId xmlns:a16="http://schemas.microsoft.com/office/drawing/2014/main" id="{368F5F5E-6FCD-4192-91C8-5B2DA0F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50" y="3247341"/>
                <a:ext cx="140321" cy="230832"/>
              </a:xfrm>
              <a:prstGeom prst="rect">
                <a:avLst/>
              </a:prstGeom>
              <a:blipFill>
                <a:blip r:embed="rId43"/>
                <a:stretch>
                  <a:fillRect r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CEA5716E-9999-458A-8538-BFD2C9B6CD27}"/>
                  </a:ext>
                </a:extLst>
              </p:cNvPr>
              <p:cNvSpPr txBox="1"/>
              <p:nvPr/>
            </p:nvSpPr>
            <p:spPr>
              <a:xfrm>
                <a:off x="6272142" y="3635818"/>
                <a:ext cx="13162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dirty="0">
                  <a:solidFill>
                    <a:srgbClr val="9DC3E6"/>
                  </a:solidFill>
                </a:endParaRPr>
              </a:p>
            </p:txBody>
          </p:sp>
        </mc:Choice>
        <mc:Fallback xmlns=""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CEA5716E-9999-458A-8538-BFD2C9B6C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142" y="3635818"/>
                <a:ext cx="131623" cy="230832"/>
              </a:xfrm>
              <a:prstGeom prst="rect">
                <a:avLst/>
              </a:prstGeom>
              <a:blipFill>
                <a:blip r:embed="rId44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" name="TextBox 820">
                <a:extLst>
                  <a:ext uri="{FF2B5EF4-FFF2-40B4-BE49-F238E27FC236}">
                    <a16:creationId xmlns:a16="http://schemas.microsoft.com/office/drawing/2014/main" id="{1388AE5E-6DF3-4CCB-B9B1-99F6E199133B}"/>
                  </a:ext>
                </a:extLst>
              </p:cNvPr>
              <p:cNvSpPr txBox="1"/>
              <p:nvPr/>
            </p:nvSpPr>
            <p:spPr>
              <a:xfrm>
                <a:off x="6272141" y="3419032"/>
                <a:ext cx="11285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rgbClr val="9DC3E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900" dirty="0">
                  <a:solidFill>
                    <a:srgbClr val="9DC3E6"/>
                  </a:solidFill>
                </a:endParaRPr>
              </a:p>
            </p:txBody>
          </p:sp>
        </mc:Choice>
        <mc:Fallback xmlns="">
          <p:sp>
            <p:nvSpPr>
              <p:cNvPr id="821" name="TextBox 820">
                <a:extLst>
                  <a:ext uri="{FF2B5EF4-FFF2-40B4-BE49-F238E27FC236}">
                    <a16:creationId xmlns:a16="http://schemas.microsoft.com/office/drawing/2014/main" id="{1388AE5E-6DF3-4CCB-B9B1-99F6E1991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141" y="3419032"/>
                <a:ext cx="112851" cy="230832"/>
              </a:xfrm>
              <a:prstGeom prst="rect">
                <a:avLst/>
              </a:prstGeom>
              <a:blipFill>
                <a:blip r:embed="rId45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F6F79ED3-E019-4553-8BD4-1DB3E5908930}"/>
              </a:ext>
            </a:extLst>
          </p:cNvPr>
          <p:cNvCxnSpPr>
            <a:cxnSpLocks/>
            <a:stCxn id="729" idx="6"/>
            <a:endCxn id="730" idx="6"/>
          </p:cNvCxnSpPr>
          <p:nvPr/>
        </p:nvCxnSpPr>
        <p:spPr>
          <a:xfrm flipV="1">
            <a:off x="6319233" y="4353734"/>
            <a:ext cx="784727" cy="143723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4B8FF611-CF30-46C8-B02A-16ED2B896BF1}"/>
              </a:ext>
            </a:extLst>
          </p:cNvPr>
          <p:cNvCxnSpPr>
            <a:cxnSpLocks/>
            <a:stCxn id="729" idx="6"/>
            <a:endCxn id="616" idx="6"/>
          </p:cNvCxnSpPr>
          <p:nvPr/>
        </p:nvCxnSpPr>
        <p:spPr>
          <a:xfrm flipV="1">
            <a:off x="6319233" y="4114455"/>
            <a:ext cx="784727" cy="383002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4" name="Straight Connector 713">
            <a:extLst>
              <a:ext uri="{FF2B5EF4-FFF2-40B4-BE49-F238E27FC236}">
                <a16:creationId xmlns:a16="http://schemas.microsoft.com/office/drawing/2014/main" id="{5DC4AAA4-5F6E-4833-B931-08C48AC74046}"/>
              </a:ext>
            </a:extLst>
          </p:cNvPr>
          <p:cNvCxnSpPr>
            <a:cxnSpLocks/>
            <a:stCxn id="729" idx="6"/>
            <a:endCxn id="597" idx="6"/>
          </p:cNvCxnSpPr>
          <p:nvPr/>
        </p:nvCxnSpPr>
        <p:spPr>
          <a:xfrm flipV="1">
            <a:off x="6319233" y="3887641"/>
            <a:ext cx="784727" cy="609816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CE2313CD-D606-4D8E-8E0D-577A69294713}"/>
              </a:ext>
            </a:extLst>
          </p:cNvPr>
          <p:cNvCxnSpPr>
            <a:cxnSpLocks/>
            <a:stCxn id="729" idx="6"/>
            <a:endCxn id="885" idx="1"/>
          </p:cNvCxnSpPr>
          <p:nvPr/>
        </p:nvCxnSpPr>
        <p:spPr>
          <a:xfrm>
            <a:off x="6319233" y="4497457"/>
            <a:ext cx="797325" cy="78480"/>
          </a:xfrm>
          <a:prstGeom prst="line">
            <a:avLst/>
          </a:prstGeom>
          <a:ln w="15875">
            <a:solidFill>
              <a:srgbClr val="CC773E"/>
            </a:solidFill>
            <a:prstDash val="solid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B7379682-5E7F-440C-B801-37A03A5563C7}"/>
              </a:ext>
            </a:extLst>
          </p:cNvPr>
          <p:cNvGrpSpPr/>
          <p:nvPr/>
        </p:nvGrpSpPr>
        <p:grpSpPr>
          <a:xfrm>
            <a:off x="6914833" y="3702701"/>
            <a:ext cx="119305" cy="893504"/>
            <a:chOff x="4750899" y="4620847"/>
            <a:chExt cx="212098" cy="1588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8" name="TextBox 837">
                  <a:extLst>
                    <a:ext uri="{FF2B5EF4-FFF2-40B4-BE49-F238E27FC236}">
                      <a16:creationId xmlns:a16="http://schemas.microsoft.com/office/drawing/2014/main" id="{AB57B941-39B6-4A26-ACF6-C74C87AE4C7D}"/>
                    </a:ext>
                  </a:extLst>
                </p:cNvPr>
                <p:cNvSpPr txBox="1"/>
                <p:nvPr/>
              </p:nvSpPr>
              <p:spPr>
                <a:xfrm>
                  <a:off x="4762373" y="5413766"/>
                  <a:ext cx="200624" cy="410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solidFill>
                      <a:srgbClr val="CC773E"/>
                    </a:solidFill>
                  </a:endParaRPr>
                </a:p>
              </p:txBody>
            </p:sp>
          </mc:Choice>
          <mc:Fallback xmlns="">
            <p:sp>
              <p:nvSpPr>
                <p:cNvPr id="838" name="TextBox 837">
                  <a:extLst>
                    <a:ext uri="{FF2B5EF4-FFF2-40B4-BE49-F238E27FC236}">
                      <a16:creationId xmlns:a16="http://schemas.microsoft.com/office/drawing/2014/main" id="{AB57B941-39B6-4A26-ACF6-C74C87AE4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373" y="5413766"/>
                  <a:ext cx="200624" cy="410368"/>
                </a:xfrm>
                <a:prstGeom prst="rect">
                  <a:avLst/>
                </a:prstGeom>
                <a:blipFill>
                  <a:blip r:embed="rId46"/>
                  <a:stretch>
                    <a:fillRect r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8FEB304C-0ABE-44B9-91D9-89A3294C3913}"/>
                    </a:ext>
                  </a:extLst>
                </p:cNvPr>
                <p:cNvSpPr txBox="1"/>
                <p:nvPr/>
              </p:nvSpPr>
              <p:spPr>
                <a:xfrm>
                  <a:off x="4755175" y="5010662"/>
                  <a:ext cx="200624" cy="410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solidFill>
                      <a:srgbClr val="CC773E"/>
                    </a:solidFill>
                  </a:endParaRPr>
                </a:p>
              </p:txBody>
            </p:sp>
          </mc:Choice>
          <mc:Fallback xmlns=""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8FEB304C-0ABE-44B9-91D9-89A3294C39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175" y="5010662"/>
                  <a:ext cx="200624" cy="410368"/>
                </a:xfrm>
                <a:prstGeom prst="rect">
                  <a:avLst/>
                </a:prstGeom>
                <a:blipFill>
                  <a:blip r:embed="rId47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0" name="TextBox 839">
                  <a:extLst>
                    <a:ext uri="{FF2B5EF4-FFF2-40B4-BE49-F238E27FC236}">
                      <a16:creationId xmlns:a16="http://schemas.microsoft.com/office/drawing/2014/main" id="{C3E3845F-A346-40BE-8BF6-979A1B3A1A38}"/>
                    </a:ext>
                  </a:extLst>
                </p:cNvPr>
                <p:cNvSpPr txBox="1"/>
                <p:nvPr/>
              </p:nvSpPr>
              <p:spPr>
                <a:xfrm>
                  <a:off x="4755175" y="4620847"/>
                  <a:ext cx="200624" cy="410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solidFill>
                      <a:srgbClr val="CC773E"/>
                    </a:solidFill>
                  </a:endParaRPr>
                </a:p>
              </p:txBody>
            </p:sp>
          </mc:Choice>
          <mc:Fallback xmlns="">
            <p:sp>
              <p:nvSpPr>
                <p:cNvPr id="840" name="TextBox 839">
                  <a:extLst>
                    <a:ext uri="{FF2B5EF4-FFF2-40B4-BE49-F238E27FC236}">
                      <a16:creationId xmlns:a16="http://schemas.microsoft.com/office/drawing/2014/main" id="{C3E3845F-A346-40BE-8BF6-979A1B3A1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175" y="4620847"/>
                  <a:ext cx="200624" cy="410368"/>
                </a:xfrm>
                <a:prstGeom prst="rect">
                  <a:avLst/>
                </a:prstGeom>
                <a:blipFill>
                  <a:blip r:embed="rId48"/>
                  <a:stretch>
                    <a:fillRect r="-9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1" name="TextBox 840">
                  <a:extLst>
                    <a:ext uri="{FF2B5EF4-FFF2-40B4-BE49-F238E27FC236}">
                      <a16:creationId xmlns:a16="http://schemas.microsoft.com/office/drawing/2014/main" id="{CE9387A7-4089-4796-B320-CF5F7B5B5E73}"/>
                    </a:ext>
                  </a:extLst>
                </p:cNvPr>
                <p:cNvSpPr txBox="1"/>
                <p:nvPr/>
              </p:nvSpPr>
              <p:spPr>
                <a:xfrm>
                  <a:off x="4750899" y="5798930"/>
                  <a:ext cx="200624" cy="410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sz="900" i="1">
                                <a:solidFill>
                                  <a:srgbClr val="CC773E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900" dirty="0">
                    <a:solidFill>
                      <a:srgbClr val="CC773E"/>
                    </a:solidFill>
                  </a:endParaRPr>
                </a:p>
              </p:txBody>
            </p:sp>
          </mc:Choice>
          <mc:Fallback xmlns="">
            <p:sp>
              <p:nvSpPr>
                <p:cNvPr id="841" name="TextBox 840">
                  <a:extLst>
                    <a:ext uri="{FF2B5EF4-FFF2-40B4-BE49-F238E27FC236}">
                      <a16:creationId xmlns:a16="http://schemas.microsoft.com/office/drawing/2014/main" id="{CE9387A7-4089-4796-B320-CF5F7B5B5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899" y="5798930"/>
                  <a:ext cx="200624" cy="410368"/>
                </a:xfrm>
                <a:prstGeom prst="rect">
                  <a:avLst/>
                </a:prstGeom>
                <a:blipFill>
                  <a:blip r:embed="rId49"/>
                  <a:stretch>
                    <a:fillRect r="-10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E0C06ADC-6A41-4491-ADB5-63768BB91FE6}"/>
                  </a:ext>
                </a:extLst>
              </p:cNvPr>
              <p:cNvSpPr/>
              <p:nvPr/>
            </p:nvSpPr>
            <p:spPr>
              <a:xfrm>
                <a:off x="7116558" y="4460521"/>
                <a:ext cx="137521" cy="23083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E0C06ADC-6A41-4491-ADB5-63768BB91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558" y="4460521"/>
                <a:ext cx="137521" cy="230832"/>
              </a:xfrm>
              <a:prstGeom prst="rect">
                <a:avLst/>
              </a:prstGeom>
              <a:blipFill>
                <a:blip r:embed="rId5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eeg signal">
            <a:extLst>
              <a:ext uri="{FF2B5EF4-FFF2-40B4-BE49-F238E27FC236}">
                <a16:creationId xmlns:a16="http://schemas.microsoft.com/office/drawing/2014/main" id="{B6D01240-CE5A-4E6E-84EF-C7ED0D08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t="34557" r="19510" b="27703"/>
          <a:stretch/>
        </p:blipFill>
        <p:spPr bwMode="auto">
          <a:xfrm>
            <a:off x="5025911" y="4376671"/>
            <a:ext cx="1063315" cy="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" descr="Image result for TOPOPLOT">
            <a:extLst>
              <a:ext uri="{FF2B5EF4-FFF2-40B4-BE49-F238E27FC236}">
                <a16:creationId xmlns:a16="http://schemas.microsoft.com/office/drawing/2014/main" id="{4132B6F8-93D5-465B-BC2E-0A94DD26E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alphaModFix amt="25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saturation sat="10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8" t="314" r="30497" b="-314"/>
          <a:stretch/>
        </p:blipFill>
        <p:spPr bwMode="auto">
          <a:xfrm>
            <a:off x="7357861" y="3757359"/>
            <a:ext cx="1008843" cy="104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7" name="Group 1426">
            <a:extLst>
              <a:ext uri="{FF2B5EF4-FFF2-40B4-BE49-F238E27FC236}">
                <a16:creationId xmlns:a16="http://schemas.microsoft.com/office/drawing/2014/main" id="{C7CB4B4E-069E-4509-A5A6-F982F32B7B67}"/>
              </a:ext>
            </a:extLst>
          </p:cNvPr>
          <p:cNvGrpSpPr/>
          <p:nvPr/>
        </p:nvGrpSpPr>
        <p:grpSpPr>
          <a:xfrm>
            <a:off x="5685715" y="4617810"/>
            <a:ext cx="2072748" cy="316543"/>
            <a:chOff x="5818128" y="2755707"/>
            <a:chExt cx="2072748" cy="316543"/>
          </a:xfrm>
        </p:grpSpPr>
        <p:sp>
          <p:nvSpPr>
            <p:cNvPr id="1007" name="Arrow: Left 1006">
              <a:extLst>
                <a:ext uri="{FF2B5EF4-FFF2-40B4-BE49-F238E27FC236}">
                  <a16:creationId xmlns:a16="http://schemas.microsoft.com/office/drawing/2014/main" id="{3CE025FE-6E31-48CA-A439-F9774697488C}"/>
                </a:ext>
              </a:extLst>
            </p:cNvPr>
            <p:cNvSpPr/>
            <p:nvPr/>
          </p:nvSpPr>
          <p:spPr>
            <a:xfrm>
              <a:off x="5818128" y="2872460"/>
              <a:ext cx="1969372" cy="199790"/>
            </a:xfrm>
            <a:prstGeom prst="leftArrow">
              <a:avLst/>
            </a:prstGeom>
            <a:solidFill>
              <a:srgbClr val="CC77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88" b="1" dirty="0"/>
                <a:t>Decoding</a:t>
              </a:r>
            </a:p>
          </p:txBody>
        </p:sp>
        <p:sp>
          <p:nvSpPr>
            <p:cNvPr id="1008" name="Arrow: Right 1007">
              <a:extLst>
                <a:ext uri="{FF2B5EF4-FFF2-40B4-BE49-F238E27FC236}">
                  <a16:creationId xmlns:a16="http://schemas.microsoft.com/office/drawing/2014/main" id="{5F67BB1E-A349-4299-974A-FC29C3C7C4EB}"/>
                </a:ext>
              </a:extLst>
            </p:cNvPr>
            <p:cNvSpPr/>
            <p:nvPr/>
          </p:nvSpPr>
          <p:spPr>
            <a:xfrm>
              <a:off x="5921504" y="2755707"/>
              <a:ext cx="1969372" cy="196463"/>
            </a:xfrm>
            <a:prstGeom prst="rightArrow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88" b="1" dirty="0"/>
                <a:t>Encoding</a:t>
              </a:r>
            </a:p>
          </p:txBody>
        </p:sp>
      </p:grpSp>
      <p:pic>
        <p:nvPicPr>
          <p:cNvPr id="1359" name="Picture 2" descr="Image result for eeg signal">
            <a:extLst>
              <a:ext uri="{FF2B5EF4-FFF2-40B4-BE49-F238E27FC236}">
                <a16:creationId xmlns:a16="http://schemas.microsoft.com/office/drawing/2014/main" id="{2FF55165-C2F8-432B-BBC7-FA352AF4C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32757" r="17133" b="29112"/>
          <a:stretch/>
        </p:blipFill>
        <p:spPr bwMode="auto">
          <a:xfrm>
            <a:off x="7319969" y="3466706"/>
            <a:ext cx="1025628" cy="19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51A44E65-3406-4AF8-9F44-D3F5393BE665}"/>
              </a:ext>
            </a:extLst>
          </p:cNvPr>
          <p:cNvCxnSpPr>
            <a:cxnSpLocks/>
            <a:stCxn id="597" idx="2"/>
          </p:cNvCxnSpPr>
          <p:nvPr/>
        </p:nvCxnSpPr>
        <p:spPr>
          <a:xfrm>
            <a:off x="7297407" y="3887641"/>
            <a:ext cx="535365" cy="57334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DDD782AB-28C2-4C12-A660-454660B1D3DB}"/>
              </a:ext>
            </a:extLst>
          </p:cNvPr>
          <p:cNvCxnSpPr>
            <a:cxnSpLocks/>
            <a:stCxn id="616" idx="2"/>
          </p:cNvCxnSpPr>
          <p:nvPr/>
        </p:nvCxnSpPr>
        <p:spPr>
          <a:xfrm flipV="1">
            <a:off x="7297407" y="4049375"/>
            <a:ext cx="645770" cy="65080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3AD7D1B6-CBD2-422E-B661-360D13F7C608}"/>
              </a:ext>
            </a:extLst>
          </p:cNvPr>
          <p:cNvCxnSpPr>
            <a:cxnSpLocks/>
            <a:stCxn id="730" idx="2"/>
          </p:cNvCxnSpPr>
          <p:nvPr/>
        </p:nvCxnSpPr>
        <p:spPr>
          <a:xfrm flipV="1">
            <a:off x="7297407" y="4234504"/>
            <a:ext cx="535365" cy="119230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3" name="Picture 1482">
            <a:extLst>
              <a:ext uri="{FF2B5EF4-FFF2-40B4-BE49-F238E27FC236}">
                <a16:creationId xmlns:a16="http://schemas.microsoft.com/office/drawing/2014/main" id="{4102E9A6-7FD6-4406-B79D-1D7310570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223" y="3494064"/>
            <a:ext cx="788290" cy="5032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82" name="Picture 1481">
            <a:extLst>
              <a:ext uri="{FF2B5EF4-FFF2-40B4-BE49-F238E27FC236}">
                <a16:creationId xmlns:a16="http://schemas.microsoft.com/office/drawing/2014/main" id="{0AA18F86-41A5-4482-AB76-6C9DDE0E6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5340" y="3330802"/>
            <a:ext cx="767481" cy="4865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93" name="Rectangle 1492">
            <a:extLst>
              <a:ext uri="{FF2B5EF4-FFF2-40B4-BE49-F238E27FC236}">
                <a16:creationId xmlns:a16="http://schemas.microsoft.com/office/drawing/2014/main" id="{4323A5A5-0C43-47BC-A1FF-D45B5F1109BC}"/>
              </a:ext>
            </a:extLst>
          </p:cNvPr>
          <p:cNvSpPr/>
          <p:nvPr/>
        </p:nvSpPr>
        <p:spPr>
          <a:xfrm>
            <a:off x="5416513" y="4533100"/>
            <a:ext cx="2183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cs typeface="Arial" panose="020B0604020202020204" pitchFamily="34" charset="0"/>
              </a:rPr>
              <a:t>t</a:t>
            </a:r>
            <a:endParaRPr lang="en-US" dirty="0"/>
          </a:p>
        </p:txBody>
      </p:sp>
      <p:sp>
        <p:nvSpPr>
          <p:cNvPr id="1497" name="Rectangle 1496">
            <a:extLst>
              <a:ext uri="{FF2B5EF4-FFF2-40B4-BE49-F238E27FC236}">
                <a16:creationId xmlns:a16="http://schemas.microsoft.com/office/drawing/2014/main" id="{DB6229A4-3594-479D-B51C-23A6C1F8DC5E}"/>
              </a:ext>
            </a:extLst>
          </p:cNvPr>
          <p:cNvSpPr/>
          <p:nvPr/>
        </p:nvSpPr>
        <p:spPr>
          <a:xfrm>
            <a:off x="7723404" y="3593655"/>
            <a:ext cx="2183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cs typeface="Arial" panose="020B0604020202020204" pitchFamily="34" charset="0"/>
              </a:rPr>
              <a:t>t</a:t>
            </a:r>
            <a:endParaRPr lang="en-US" dirty="0"/>
          </a:p>
        </p:txBody>
      </p: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0951906-2B62-4F1E-98D6-0BC1E08AB11F}"/>
              </a:ext>
            </a:extLst>
          </p:cNvPr>
          <p:cNvCxnSpPr>
            <a:cxnSpLocks/>
            <a:stCxn id="1482" idx="3"/>
            <a:endCxn id="595" idx="2"/>
          </p:cNvCxnSpPr>
          <p:nvPr/>
        </p:nvCxnSpPr>
        <p:spPr>
          <a:xfrm flipV="1">
            <a:off x="5772821" y="3412385"/>
            <a:ext cx="346504" cy="161696"/>
          </a:xfrm>
          <a:prstGeom prst="line">
            <a:avLst/>
          </a:prstGeom>
          <a:ln w="22225">
            <a:solidFill>
              <a:schemeClr val="dk1">
                <a:alpha val="68000"/>
              </a:schemeClr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8F9563-86C4-48E4-AEDF-A12B0154C25A}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t="4665" r="9414" b="2032"/>
          <a:stretch/>
        </p:blipFill>
        <p:spPr>
          <a:xfrm>
            <a:off x="1354238" y="3528176"/>
            <a:ext cx="3444222" cy="14030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95357-8F3E-469F-A100-F011FE05B12D}"/>
              </a:ext>
            </a:extLst>
          </p:cNvPr>
          <p:cNvGrpSpPr/>
          <p:nvPr/>
        </p:nvGrpSpPr>
        <p:grpSpPr>
          <a:xfrm>
            <a:off x="3078318" y="3075570"/>
            <a:ext cx="655535" cy="433184"/>
            <a:chOff x="3078318" y="3075570"/>
            <a:chExt cx="655535" cy="433184"/>
          </a:xfrm>
        </p:grpSpPr>
        <p:grpSp>
          <p:nvGrpSpPr>
            <p:cNvPr id="2211" name="Group 2210">
              <a:extLst>
                <a:ext uri="{FF2B5EF4-FFF2-40B4-BE49-F238E27FC236}">
                  <a16:creationId xmlns:a16="http://schemas.microsoft.com/office/drawing/2014/main" id="{67385D75-5D16-4152-96F8-F6905CE75941}"/>
                </a:ext>
              </a:extLst>
            </p:cNvPr>
            <p:cNvGrpSpPr/>
            <p:nvPr/>
          </p:nvGrpSpPr>
          <p:grpSpPr>
            <a:xfrm>
              <a:off x="3078318" y="3075571"/>
              <a:ext cx="655535" cy="433183"/>
              <a:chOff x="3369670" y="3767377"/>
              <a:chExt cx="1165394" cy="770103"/>
            </a:xfrm>
          </p:grpSpPr>
          <p:pic>
            <p:nvPicPr>
              <p:cNvPr id="1281" name="Picture 6" descr="Image result for eyes icon">
                <a:extLst>
                  <a:ext uri="{FF2B5EF4-FFF2-40B4-BE49-F238E27FC236}">
                    <a16:creationId xmlns:a16="http://schemas.microsoft.com/office/drawing/2014/main" id="{AB397F65-3FF9-4D07-A980-848B14042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BEBA8EAE-BF5A-486C-A8C5-ECC9F3942E4B}">
                    <a14:imgProps xmlns:a14="http://schemas.microsoft.com/office/drawing/2010/main">
                      <a14:imgLayer r:embed="rId56">
                        <a14:imgEffect>
                          <a14:backgroundRemoval t="9821" b="89732" l="446" r="97321">
                            <a14:foregroundMark x1="446" y1="45089" x2="97321" y2="44643"/>
                            <a14:foregroundMark x1="95089" y1="45089" x2="95089" y2="450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2549" y="3767377"/>
                <a:ext cx="270789" cy="270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4" name="Rectangle 1283">
                <a:extLst>
                  <a:ext uri="{FF2B5EF4-FFF2-40B4-BE49-F238E27FC236}">
                    <a16:creationId xmlns:a16="http://schemas.microsoft.com/office/drawing/2014/main" id="{FFE0A34B-0239-436E-B73F-1C3DFD77A319}"/>
                  </a:ext>
                </a:extLst>
              </p:cNvPr>
              <p:cNvSpPr/>
              <p:nvPr/>
            </p:nvSpPr>
            <p:spPr>
              <a:xfrm>
                <a:off x="3369670" y="4099754"/>
                <a:ext cx="1165394" cy="437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7A0079"/>
                    </a:solidFill>
                    <a:latin typeface="Helvetica Neue"/>
                    <a:cs typeface="Helvetica Neue"/>
                  </a:rPr>
                  <a:t>Passive</a:t>
                </a:r>
              </a:p>
            </p:txBody>
          </p:sp>
        </p:grpSp>
        <p:pic>
          <p:nvPicPr>
            <p:cNvPr id="151" name="Picture 6" descr="Image result for eyes icon">
              <a:extLst>
                <a:ext uri="{FF2B5EF4-FFF2-40B4-BE49-F238E27FC236}">
                  <a16:creationId xmlns:a16="http://schemas.microsoft.com/office/drawing/2014/main" id="{917766E4-0D74-4251-B970-9435BCDA7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BEBA8EAE-BF5A-486C-A8C5-ECC9F3942E4B}">
                  <a14:imgProps xmlns:a14="http://schemas.microsoft.com/office/drawing/2010/main">
                    <a14:imgLayer r:embed="rId56">
                      <a14:imgEffect>
                        <a14:backgroundRemoval t="9821" b="89732" l="446" r="97321">
                          <a14:foregroundMark x1="446" y1="45089" x2="97321" y2="44643"/>
                          <a14:foregroundMark x1="95089" y1="45089" x2="95089" y2="450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86" y="3075570"/>
              <a:ext cx="152319" cy="15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430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3681141B-7E26-4611-97AE-7194208A93F8}"/>
              </a:ext>
            </a:extLst>
          </p:cNvPr>
          <p:cNvCxnSpPr>
            <a:cxnSpLocks/>
            <a:stCxn id="57" idx="6"/>
            <a:endCxn id="185" idx="0"/>
          </p:cNvCxnSpPr>
          <p:nvPr/>
        </p:nvCxnSpPr>
        <p:spPr>
          <a:xfrm>
            <a:off x="8284797" y="2472087"/>
            <a:ext cx="323658" cy="1216870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C4503364-705F-41F2-BE7F-B829D334BC9B}"/>
              </a:ext>
            </a:extLst>
          </p:cNvPr>
          <p:cNvCxnSpPr>
            <a:cxnSpLocks/>
            <a:stCxn id="49" idx="6"/>
            <a:endCxn id="179" idx="0"/>
          </p:cNvCxnSpPr>
          <p:nvPr/>
        </p:nvCxnSpPr>
        <p:spPr>
          <a:xfrm>
            <a:off x="8284797" y="1827132"/>
            <a:ext cx="241123" cy="1397688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88F397A-C9AD-4433-A2C3-6331061017F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7542" r="9550" b="10738"/>
          <a:stretch/>
        </p:blipFill>
        <p:spPr>
          <a:xfrm>
            <a:off x="4766979" y="1676834"/>
            <a:ext cx="2075688" cy="1095514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226" name="Picture 22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5D18CDB8-21BD-45AF-80EE-3C1C05CBFE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661148" y="1480150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225" name="Picture 22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680EFECB-7C12-4E52-9DEF-766C58BE146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508748" y="1327750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215" name="Graphic 214" descr="User">
            <a:extLst>
              <a:ext uri="{FF2B5EF4-FFF2-40B4-BE49-F238E27FC236}">
                <a16:creationId xmlns:a16="http://schemas.microsoft.com/office/drawing/2014/main" id="{EFB6E0D1-B8AA-4435-AE52-81F2FA09A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3390" y="4537186"/>
            <a:ext cx="1109039" cy="1109039"/>
          </a:xfrm>
          <a:prstGeom prst="rect">
            <a:avLst/>
          </a:prstGeom>
        </p:spPr>
      </p:pic>
      <p:pic>
        <p:nvPicPr>
          <p:cNvPr id="217" name="Graphic 216" descr="User">
            <a:extLst>
              <a:ext uri="{FF2B5EF4-FFF2-40B4-BE49-F238E27FC236}">
                <a16:creationId xmlns:a16="http://schemas.microsoft.com/office/drawing/2014/main" id="{6FE6046F-E0D5-4995-A47C-EE209069F9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8708" y="4551015"/>
            <a:ext cx="1109039" cy="110903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7FFC902-8110-41BD-95E4-5F3E53456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692" y="1090640"/>
            <a:ext cx="2238477" cy="1266540"/>
          </a:xfrm>
          <a:prstGeom prst="rect">
            <a:avLst/>
          </a:prstGeom>
        </p:spPr>
      </p:pic>
      <p:pic>
        <p:nvPicPr>
          <p:cNvPr id="69" name="Picture 6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8899E5-3D78-4D47-8B3F-44D03CB6E7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7"/>
          <a:stretch/>
        </p:blipFill>
        <p:spPr>
          <a:xfrm>
            <a:off x="1368476" y="4098831"/>
            <a:ext cx="668485" cy="336567"/>
          </a:xfrm>
          <a:prstGeom prst="rect">
            <a:avLst/>
          </a:prstGeom>
        </p:spPr>
      </p:pic>
      <p:pic>
        <p:nvPicPr>
          <p:cNvPr id="70" name="Picture 6" descr="Image result for brain control interface">
            <a:extLst>
              <a:ext uri="{FF2B5EF4-FFF2-40B4-BE49-F238E27FC236}">
                <a16:creationId xmlns:a16="http://schemas.microsoft.com/office/drawing/2014/main" id="{E47DAE0D-8A2F-4961-BD18-388F5862A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667" b="37333" l="24625" r="53125">
                        <a14:foregroundMark x1="28250" y1="28833" x2="53875" y2="34667"/>
                        <a14:foregroundMark x1="53875" y1="34667" x2="27000" y2="36167"/>
                        <a14:foregroundMark x1="27000" y1="36167" x2="52875" y2="36500"/>
                        <a14:foregroundMark x1="52875" y1="36500" x2="27000" y2="33333"/>
                        <a14:foregroundMark x1="27000" y1="33333" x2="43000" y2="27667"/>
                        <a14:foregroundMark x1="25375" y1="27500" x2="24625" y2="34500"/>
                        <a14:foregroundMark x1="27375" y1="28833" x2="26375" y2="31333"/>
                        <a14:foregroundMark x1="25875" y1="36000" x2="25875" y2="36000"/>
                        <a14:foregroundMark x1="25000" y1="36667" x2="25000" y2="36667"/>
                        <a14:foregroundMark x1="51875" y1="34833" x2="51875" y2="34833"/>
                        <a14:foregroundMark x1="52875" y1="33667" x2="52875" y2="33667"/>
                        <a14:foregroundMark x1="32625" y1="29500" x2="32625" y2="29500"/>
                        <a14:foregroundMark x1="38375" y1="13833" x2="38375" y2="13833"/>
                        <a14:foregroundMark x1="25250" y1="36500" x2="25250" y2="36500"/>
                        <a14:foregroundMark x1="25000" y1="37000" x2="25000" y2="37000"/>
                        <a14:foregroundMark x1="25000" y1="37000" x2="25000" y2="37000"/>
                        <a14:foregroundMark x1="52875" y1="36500" x2="52875" y2="36500"/>
                        <a14:foregroundMark x1="53000" y1="36500" x2="53000" y2="36500"/>
                        <a14:foregroundMark x1="53125" y1="37333" x2="53125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12044" r="45510" b="62283"/>
          <a:stretch/>
        </p:blipFill>
        <p:spPr bwMode="auto">
          <a:xfrm>
            <a:off x="2302251" y="4082992"/>
            <a:ext cx="508953" cy="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A76940E-9388-47B6-A16C-A58AFBAFE723}"/>
              </a:ext>
            </a:extLst>
          </p:cNvPr>
          <p:cNvSpPr/>
          <p:nvPr/>
        </p:nvSpPr>
        <p:spPr>
          <a:xfrm>
            <a:off x="1208211" y="3943357"/>
            <a:ext cx="1802273" cy="2129014"/>
          </a:xfrm>
          <a:prstGeom prst="roundRect">
            <a:avLst/>
          </a:prstGeom>
          <a:noFill/>
          <a:ln w="28575">
            <a:solidFill>
              <a:srgbClr val="BE5108">
                <a:alpha val="3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4C52914-6AED-4CE8-9B52-C65DA02A4B1F}"/>
              </a:ext>
            </a:extLst>
          </p:cNvPr>
          <p:cNvSpPr/>
          <p:nvPr/>
        </p:nvSpPr>
        <p:spPr>
          <a:xfrm>
            <a:off x="3047101" y="3943355"/>
            <a:ext cx="1021500" cy="2129014"/>
          </a:xfrm>
          <a:prstGeom prst="roundRect">
            <a:avLst/>
          </a:prstGeom>
          <a:noFill/>
          <a:ln w="28575">
            <a:solidFill>
              <a:srgbClr val="9DC3E6">
                <a:alpha val="46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221688-5414-4BC2-9EDC-0D6EA251A330}"/>
              </a:ext>
            </a:extLst>
          </p:cNvPr>
          <p:cNvSpPr/>
          <p:nvPr/>
        </p:nvSpPr>
        <p:spPr>
          <a:xfrm>
            <a:off x="1120307" y="5466178"/>
            <a:ext cx="1109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Manual</a:t>
            </a:r>
          </a:p>
          <a:p>
            <a:pPr algn="ctr"/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Gameplay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1F010F-A545-47A8-99FD-222EC5549B7F}"/>
              </a:ext>
            </a:extLst>
          </p:cNvPr>
          <p:cNvCxnSpPr>
            <a:cxnSpLocks/>
            <a:stCxn id="83" idx="0"/>
          </p:cNvCxnSpPr>
          <p:nvPr/>
        </p:nvCxnSpPr>
        <p:spPr>
          <a:xfrm>
            <a:off x="1664623" y="4523357"/>
            <a:ext cx="2828761" cy="19962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2853B38-C0B4-4580-A619-6687549583AE}"/>
              </a:ext>
            </a:extLst>
          </p:cNvPr>
          <p:cNvSpPr/>
          <p:nvPr/>
        </p:nvSpPr>
        <p:spPr>
          <a:xfrm>
            <a:off x="2107700" y="5553781"/>
            <a:ext cx="136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Sham BCI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1E667AF-DB68-44F2-B3F4-42FE153AC3D0}"/>
              </a:ext>
            </a:extLst>
          </p:cNvPr>
          <p:cNvCxnSpPr>
            <a:cxnSpLocks/>
          </p:cNvCxnSpPr>
          <p:nvPr/>
        </p:nvCxnSpPr>
        <p:spPr>
          <a:xfrm>
            <a:off x="2555490" y="4531050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Graphic 82" descr="User">
            <a:extLst>
              <a:ext uri="{FF2B5EF4-FFF2-40B4-BE49-F238E27FC236}">
                <a16:creationId xmlns:a16="http://schemas.microsoft.com/office/drawing/2014/main" id="{AD52A636-F552-4114-892B-921058CD7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03" y="4523357"/>
            <a:ext cx="1109039" cy="110903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4C8016-8D57-4C0F-8755-AF60FB179C64}"/>
              </a:ext>
            </a:extLst>
          </p:cNvPr>
          <p:cNvCxnSpPr>
            <a:cxnSpLocks/>
          </p:cNvCxnSpPr>
          <p:nvPr/>
        </p:nvCxnSpPr>
        <p:spPr>
          <a:xfrm>
            <a:off x="1664623" y="4531050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0AD341-284D-4A1B-9C57-3B43F5357F80}"/>
              </a:ext>
            </a:extLst>
          </p:cNvPr>
          <p:cNvCxnSpPr>
            <a:cxnSpLocks/>
          </p:cNvCxnSpPr>
          <p:nvPr/>
        </p:nvCxnSpPr>
        <p:spPr>
          <a:xfrm>
            <a:off x="3558543" y="4532966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55B80E0-3CE0-475E-9783-89951E74F3BD}"/>
              </a:ext>
            </a:extLst>
          </p:cNvPr>
          <p:cNvCxnSpPr>
            <a:cxnSpLocks/>
            <a:stCxn id="66" idx="3"/>
            <a:endCxn id="219" idx="1"/>
          </p:cNvCxnSpPr>
          <p:nvPr/>
        </p:nvCxnSpPr>
        <p:spPr>
          <a:xfrm flipV="1">
            <a:off x="3803169" y="1723108"/>
            <a:ext cx="553179" cy="802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6" name="Picture 2" descr="Image result for eeg">
            <a:extLst>
              <a:ext uri="{FF2B5EF4-FFF2-40B4-BE49-F238E27FC236}">
                <a16:creationId xmlns:a16="http://schemas.microsoft.com/office/drawing/2014/main" id="{8983439C-2B7C-4093-A8DB-22B8CC5D2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35870" r="46454" b="33057"/>
          <a:stretch/>
        </p:blipFill>
        <p:spPr bwMode="auto">
          <a:xfrm>
            <a:off x="4393544" y="3969087"/>
            <a:ext cx="2294165" cy="14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DC32E5A-EDEB-4A97-A2CD-0A56C185AE57}"/>
              </a:ext>
            </a:extLst>
          </p:cNvPr>
          <p:cNvCxnSpPr>
            <a:cxnSpLocks/>
          </p:cNvCxnSpPr>
          <p:nvPr/>
        </p:nvCxnSpPr>
        <p:spPr>
          <a:xfrm>
            <a:off x="5316903" y="4054109"/>
            <a:ext cx="139647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9E13304-8CF6-40B1-826A-411AAF3D6C1C}"/>
              </a:ext>
            </a:extLst>
          </p:cNvPr>
          <p:cNvCxnSpPr>
            <a:cxnSpLocks/>
          </p:cNvCxnSpPr>
          <p:nvPr/>
        </p:nvCxnSpPr>
        <p:spPr>
          <a:xfrm>
            <a:off x="5279707" y="1416772"/>
            <a:ext cx="280251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Picture 2" descr="Image result for eeg">
            <a:extLst>
              <a:ext uri="{FF2B5EF4-FFF2-40B4-BE49-F238E27FC236}">
                <a16:creationId xmlns:a16="http://schemas.microsoft.com/office/drawing/2014/main" id="{E73100C6-EC3A-42C9-B3F5-0AB13F060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874" r="46454" b="84994"/>
          <a:stretch/>
        </p:blipFill>
        <p:spPr bwMode="auto">
          <a:xfrm>
            <a:off x="4392510" y="5587989"/>
            <a:ext cx="2294160" cy="4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2347967-832D-4CD8-AB58-29C412927E0A}"/>
              </a:ext>
            </a:extLst>
          </p:cNvPr>
          <p:cNvCxnSpPr>
            <a:cxnSpLocks/>
            <a:stCxn id="219" idx="3"/>
            <a:endCxn id="44" idx="2"/>
          </p:cNvCxnSpPr>
          <p:nvPr/>
        </p:nvCxnSpPr>
        <p:spPr>
          <a:xfrm flipV="1">
            <a:off x="6432036" y="1061392"/>
            <a:ext cx="731822" cy="661716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EE52D33F-AE42-407C-A44E-E78FAB5347DA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331523" y="1604944"/>
            <a:ext cx="836749" cy="237327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4BCF057-AB5C-4FEA-A2A1-07869FBB7114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6462657" y="1963946"/>
            <a:ext cx="716100" cy="184550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F85B304-F445-44F0-9BF8-FC9A247D15D5}"/>
              </a:ext>
            </a:extLst>
          </p:cNvPr>
          <p:cNvCxnSpPr>
            <a:cxnSpLocks/>
            <a:stCxn id="182" idx="3"/>
            <a:endCxn id="47" idx="2"/>
          </p:cNvCxnSpPr>
          <p:nvPr/>
        </p:nvCxnSpPr>
        <p:spPr>
          <a:xfrm>
            <a:off x="6842667" y="2224591"/>
            <a:ext cx="336090" cy="538689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3AEE882E-5304-4DB0-93FD-ED8873663AAC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6648766" y="4143086"/>
            <a:ext cx="515093" cy="96734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BFEE926-1F15-40B7-B372-AA19E08DBCD3}"/>
              </a:ext>
            </a:extLst>
          </p:cNvPr>
          <p:cNvCxnSpPr>
            <a:cxnSpLocks/>
            <a:stCxn id="96" idx="3"/>
            <a:endCxn id="153" idx="2"/>
          </p:cNvCxnSpPr>
          <p:nvPr/>
        </p:nvCxnSpPr>
        <p:spPr>
          <a:xfrm flipV="1">
            <a:off x="6687709" y="4686638"/>
            <a:ext cx="480564" cy="21962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550EF0D8-E5F8-456C-93E1-589A534FBBD1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6711062" y="5208228"/>
            <a:ext cx="467696" cy="21962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6422813-0BCA-48E1-9A82-5C8B48266BB1}"/>
              </a:ext>
            </a:extLst>
          </p:cNvPr>
          <p:cNvCxnSpPr>
            <a:cxnSpLocks/>
            <a:stCxn id="106" idx="3"/>
            <a:endCxn id="155" idx="2"/>
          </p:cNvCxnSpPr>
          <p:nvPr/>
        </p:nvCxnSpPr>
        <p:spPr>
          <a:xfrm>
            <a:off x="6686670" y="5804746"/>
            <a:ext cx="492088" cy="40228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306298A-C3AF-43F2-B2FF-36211AAAD30A}"/>
              </a:ext>
            </a:extLst>
          </p:cNvPr>
          <p:cNvSpPr/>
          <p:nvPr/>
        </p:nvSpPr>
        <p:spPr>
          <a:xfrm>
            <a:off x="3159340" y="5512694"/>
            <a:ext cx="794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A5C7"/>
                </a:solidFill>
                <a:latin typeface="Helvetica Neue"/>
                <a:cs typeface="Helvetica Neue"/>
              </a:rPr>
              <a:t>Passive Viewing</a:t>
            </a:r>
          </a:p>
        </p:txBody>
      </p:sp>
      <p:pic>
        <p:nvPicPr>
          <p:cNvPr id="219" name="Picture 218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6B640A3D-78EE-4CA1-8037-21D1A3F30AC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356348" y="1175350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sp>
        <p:nvSpPr>
          <p:cNvPr id="227" name="Rectangle 226">
            <a:extLst>
              <a:ext uri="{FF2B5EF4-FFF2-40B4-BE49-F238E27FC236}">
                <a16:creationId xmlns:a16="http://schemas.microsoft.com/office/drawing/2014/main" id="{CD15258C-5D60-4686-8A8E-24FACA76F1B8}"/>
              </a:ext>
            </a:extLst>
          </p:cNvPr>
          <p:cNvSpPr/>
          <p:nvPr/>
        </p:nvSpPr>
        <p:spPr>
          <a:xfrm>
            <a:off x="5117652" y="3650967"/>
            <a:ext cx="88461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latin typeface="Helvetica Neue"/>
                <a:cs typeface="Helvetica Neue"/>
              </a:rPr>
              <a:t>EEG R(t)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7ADBAA8B-D373-410B-8F38-4478D8C50569}"/>
              </a:ext>
            </a:extLst>
          </p:cNvPr>
          <p:cNvSpPr/>
          <p:nvPr/>
        </p:nvSpPr>
        <p:spPr>
          <a:xfrm>
            <a:off x="4543450" y="854068"/>
            <a:ext cx="18751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latin typeface="Helvetica Neue"/>
                <a:cs typeface="Helvetica Neue"/>
              </a:rPr>
              <a:t>Stimulus Feature S(t)</a:t>
            </a:r>
          </a:p>
        </p:txBody>
      </p:sp>
      <p:sp>
        <p:nvSpPr>
          <p:cNvPr id="246" name="Graphic 62" descr="Monitor">
            <a:extLst>
              <a:ext uri="{FF2B5EF4-FFF2-40B4-BE49-F238E27FC236}">
                <a16:creationId xmlns:a16="http://schemas.microsoft.com/office/drawing/2014/main" id="{7A0FC600-07A1-4075-92CC-E29DF2E85574}"/>
              </a:ext>
            </a:extLst>
          </p:cNvPr>
          <p:cNvSpPr/>
          <p:nvPr/>
        </p:nvSpPr>
        <p:spPr>
          <a:xfrm>
            <a:off x="1281848" y="837109"/>
            <a:ext cx="2792782" cy="2109051"/>
          </a:xfrm>
          <a:custGeom>
            <a:avLst/>
            <a:gdLst>
              <a:gd name="connsiteX0" fmla="*/ 2591321 w 2873376"/>
              <a:gd name="connsiteY0" fmla="*/ 1623513 h 2250758"/>
              <a:gd name="connsiteX1" fmla="*/ 292620 w 2873376"/>
              <a:gd name="connsiteY1" fmla="*/ 1623513 h 2250758"/>
              <a:gd name="connsiteX2" fmla="*/ 292620 w 2873376"/>
              <a:gd name="connsiteY2" fmla="*/ 266892 h 2250758"/>
              <a:gd name="connsiteX3" fmla="*/ 2591321 w 2873376"/>
              <a:gd name="connsiteY3" fmla="*/ 266892 h 2250758"/>
              <a:gd name="connsiteX4" fmla="*/ 2591321 w 2873376"/>
              <a:gd name="connsiteY4" fmla="*/ 1623513 h 2250758"/>
              <a:gd name="connsiteX5" fmla="*/ 2658930 w 2873376"/>
              <a:gd name="connsiteY5" fmla="*/ 81898 h 2250758"/>
              <a:gd name="connsiteX6" fmla="*/ 225011 w 2873376"/>
              <a:gd name="connsiteY6" fmla="*/ 81898 h 2250758"/>
              <a:gd name="connsiteX7" fmla="*/ 89793 w 2873376"/>
              <a:gd name="connsiteY7" fmla="*/ 205228 h 2250758"/>
              <a:gd name="connsiteX8" fmla="*/ 89793 w 2873376"/>
              <a:gd name="connsiteY8" fmla="*/ 1685178 h 2250758"/>
              <a:gd name="connsiteX9" fmla="*/ 225011 w 2873376"/>
              <a:gd name="connsiteY9" fmla="*/ 1808507 h 2250758"/>
              <a:gd name="connsiteX10" fmla="*/ 1171535 w 2873376"/>
              <a:gd name="connsiteY10" fmla="*/ 1808507 h 2250758"/>
              <a:gd name="connsiteX11" fmla="*/ 1171535 w 2873376"/>
              <a:gd name="connsiteY11" fmla="*/ 1993501 h 2250758"/>
              <a:gd name="connsiteX12" fmla="*/ 833490 w 2873376"/>
              <a:gd name="connsiteY12" fmla="*/ 1993501 h 2250758"/>
              <a:gd name="connsiteX13" fmla="*/ 833490 w 2873376"/>
              <a:gd name="connsiteY13" fmla="*/ 2178495 h 2250758"/>
              <a:gd name="connsiteX14" fmla="*/ 2050450 w 2873376"/>
              <a:gd name="connsiteY14" fmla="*/ 2178495 h 2250758"/>
              <a:gd name="connsiteX15" fmla="*/ 2050450 w 2873376"/>
              <a:gd name="connsiteY15" fmla="*/ 1993501 h 2250758"/>
              <a:gd name="connsiteX16" fmla="*/ 1712406 w 2873376"/>
              <a:gd name="connsiteY16" fmla="*/ 1993501 h 2250758"/>
              <a:gd name="connsiteX17" fmla="*/ 1712406 w 2873376"/>
              <a:gd name="connsiteY17" fmla="*/ 1808507 h 2250758"/>
              <a:gd name="connsiteX18" fmla="*/ 2658930 w 2873376"/>
              <a:gd name="connsiteY18" fmla="*/ 1808507 h 2250758"/>
              <a:gd name="connsiteX19" fmla="*/ 2794147 w 2873376"/>
              <a:gd name="connsiteY19" fmla="*/ 1685178 h 2250758"/>
              <a:gd name="connsiteX20" fmla="*/ 2794147 w 2873376"/>
              <a:gd name="connsiteY20" fmla="*/ 205228 h 2250758"/>
              <a:gd name="connsiteX21" fmla="*/ 2658930 w 2873376"/>
              <a:gd name="connsiteY21" fmla="*/ 81898 h 225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73376" h="2250758">
                <a:moveTo>
                  <a:pt x="2591321" y="1623513"/>
                </a:moveTo>
                <a:lnTo>
                  <a:pt x="292620" y="1623513"/>
                </a:lnTo>
                <a:lnTo>
                  <a:pt x="292620" y="266892"/>
                </a:lnTo>
                <a:lnTo>
                  <a:pt x="2591321" y="266892"/>
                </a:lnTo>
                <a:lnTo>
                  <a:pt x="2591321" y="1623513"/>
                </a:lnTo>
                <a:close/>
                <a:moveTo>
                  <a:pt x="2658930" y="81898"/>
                </a:moveTo>
                <a:lnTo>
                  <a:pt x="225011" y="81898"/>
                </a:lnTo>
                <a:cubicBezTo>
                  <a:pt x="150641" y="81898"/>
                  <a:pt x="89793" y="137396"/>
                  <a:pt x="89793" y="205228"/>
                </a:cubicBezTo>
                <a:lnTo>
                  <a:pt x="89793" y="1685178"/>
                </a:lnTo>
                <a:cubicBezTo>
                  <a:pt x="89793" y="1753009"/>
                  <a:pt x="150641" y="1808507"/>
                  <a:pt x="225011" y="1808507"/>
                </a:cubicBezTo>
                <a:lnTo>
                  <a:pt x="1171535" y="1808507"/>
                </a:lnTo>
                <a:lnTo>
                  <a:pt x="1171535" y="1993501"/>
                </a:lnTo>
                <a:lnTo>
                  <a:pt x="833490" y="1993501"/>
                </a:lnTo>
                <a:lnTo>
                  <a:pt x="833490" y="2178495"/>
                </a:lnTo>
                <a:lnTo>
                  <a:pt x="2050450" y="2178495"/>
                </a:lnTo>
                <a:lnTo>
                  <a:pt x="2050450" y="1993501"/>
                </a:lnTo>
                <a:lnTo>
                  <a:pt x="1712406" y="1993501"/>
                </a:lnTo>
                <a:lnTo>
                  <a:pt x="1712406" y="1808507"/>
                </a:lnTo>
                <a:lnTo>
                  <a:pt x="2658930" y="1808507"/>
                </a:lnTo>
                <a:cubicBezTo>
                  <a:pt x="2733299" y="1808507"/>
                  <a:pt x="2794147" y="1753009"/>
                  <a:pt x="2794147" y="1685178"/>
                </a:cubicBezTo>
                <a:lnTo>
                  <a:pt x="2794147" y="205228"/>
                </a:lnTo>
                <a:cubicBezTo>
                  <a:pt x="2794147" y="137396"/>
                  <a:pt x="2733299" y="81898"/>
                  <a:pt x="2658930" y="8189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158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000203FF-A4E5-456E-98E2-333F3CEF11D8}"/>
              </a:ext>
            </a:extLst>
          </p:cNvPr>
          <p:cNvCxnSpPr>
            <a:cxnSpLocks/>
            <a:stCxn id="62" idx="6"/>
            <a:endCxn id="140" idx="0"/>
          </p:cNvCxnSpPr>
          <p:nvPr/>
        </p:nvCxnSpPr>
        <p:spPr>
          <a:xfrm>
            <a:off x="8284797" y="1227738"/>
            <a:ext cx="153713" cy="1592875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F0895FA-532D-4ECB-94D0-5AABCCAFA121}"/>
              </a:ext>
            </a:extLst>
          </p:cNvPr>
          <p:cNvCxnSpPr>
            <a:cxnSpLocks/>
            <a:stCxn id="170" idx="6"/>
            <a:endCxn id="140" idx="2"/>
          </p:cNvCxnSpPr>
          <p:nvPr/>
        </p:nvCxnSpPr>
        <p:spPr>
          <a:xfrm flipV="1">
            <a:off x="8284798" y="3100759"/>
            <a:ext cx="153712" cy="1208673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1951B1C-64AA-4BEE-AB30-97F5A1DC2D2E}"/>
              </a:ext>
            </a:extLst>
          </p:cNvPr>
          <p:cNvSpPr/>
          <p:nvPr/>
        </p:nvSpPr>
        <p:spPr>
          <a:xfrm>
            <a:off x="7861951" y="2820613"/>
            <a:ext cx="1153118" cy="28014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corr(u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1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 ,v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1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)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85512C92-BBF9-42A3-A347-AD01DC82D2D2}"/>
              </a:ext>
            </a:extLst>
          </p:cNvPr>
          <p:cNvCxnSpPr>
            <a:cxnSpLocks/>
            <a:stCxn id="157" idx="6"/>
            <a:endCxn id="179" idx="2"/>
          </p:cNvCxnSpPr>
          <p:nvPr/>
        </p:nvCxnSpPr>
        <p:spPr>
          <a:xfrm flipV="1">
            <a:off x="8284798" y="3504966"/>
            <a:ext cx="241122" cy="1403860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AA4725B-A458-44F5-AAE1-5AECCCC315E3}"/>
              </a:ext>
            </a:extLst>
          </p:cNvPr>
          <p:cNvSpPr/>
          <p:nvPr/>
        </p:nvSpPr>
        <p:spPr>
          <a:xfrm>
            <a:off x="7949360" y="3224820"/>
            <a:ext cx="1153119" cy="28014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corr(u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2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 ,v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2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)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B13DEEC7-7B0C-4E5F-AF2D-3BE5A0FE73A9}"/>
              </a:ext>
            </a:extLst>
          </p:cNvPr>
          <p:cNvCxnSpPr>
            <a:cxnSpLocks/>
            <a:stCxn id="165" idx="6"/>
            <a:endCxn id="185" idx="2"/>
          </p:cNvCxnSpPr>
          <p:nvPr/>
        </p:nvCxnSpPr>
        <p:spPr>
          <a:xfrm flipV="1">
            <a:off x="8284798" y="3969102"/>
            <a:ext cx="323657" cy="1584679"/>
          </a:xfrm>
          <a:prstGeom prst="bentConnector2">
            <a:avLst/>
          </a:prstGeom>
          <a:ln w="15875">
            <a:solidFill>
              <a:srgbClr val="A9D18E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4433A49-26EA-4CA5-BFF2-134A7AD4B288}"/>
              </a:ext>
            </a:extLst>
          </p:cNvPr>
          <p:cNvSpPr/>
          <p:nvPr/>
        </p:nvSpPr>
        <p:spPr>
          <a:xfrm>
            <a:off x="8031896" y="3688957"/>
            <a:ext cx="1153117" cy="28014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corr(u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k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 ,v</a:t>
            </a:r>
            <a:r>
              <a:rPr lang="en-US" sz="1300" b="1" baseline="30000" dirty="0">
                <a:solidFill>
                  <a:schemeClr val="tx1"/>
                </a:solidFill>
                <a:latin typeface="Helvetica Neue"/>
              </a:rPr>
              <a:t>k</a:t>
            </a:r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)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6C1D139-478E-473E-AB0D-EDED3D26F84A}"/>
              </a:ext>
            </a:extLst>
          </p:cNvPr>
          <p:cNvGrpSpPr/>
          <p:nvPr/>
        </p:nvGrpSpPr>
        <p:grpSpPr>
          <a:xfrm>
            <a:off x="9180201" y="3137761"/>
            <a:ext cx="365760" cy="410012"/>
            <a:chOff x="9199465" y="3020846"/>
            <a:chExt cx="365760" cy="410012"/>
          </a:xfrm>
        </p:grpSpPr>
        <p:sp>
          <p:nvSpPr>
            <p:cNvPr id="320" name="Flowchart: Connector 319">
              <a:extLst>
                <a:ext uri="{FF2B5EF4-FFF2-40B4-BE49-F238E27FC236}">
                  <a16:creationId xmlns:a16="http://schemas.microsoft.com/office/drawing/2014/main" id="{B18C4D72-649F-4C60-9C2E-523B52765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9465" y="3065098"/>
              <a:ext cx="365760" cy="36576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28932" tIns="0" rIns="28932" bIns="0" rtlCol="0" anchor="t" anchorCtr="0"/>
            <a:lstStyle/>
            <a:p>
              <a:pPr algn="ctr"/>
              <a:endParaRPr lang="en-US" sz="1300" baseline="-25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95AD260-3653-437B-8746-53F1F350E653}"/>
                </a:ext>
              </a:extLst>
            </p:cNvPr>
            <p:cNvSpPr/>
            <p:nvPr/>
          </p:nvSpPr>
          <p:spPr>
            <a:xfrm>
              <a:off x="9207520" y="3020846"/>
              <a:ext cx="336952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500" baseline="-25000" dirty="0">
                  <a:latin typeface="Colonna MT" panose="04020805060202030203" pitchFamily="82" charset="0"/>
                  <a:cs typeface="Arial" panose="020B0604020202020204" pitchFamily="34" charset="0"/>
                </a:rPr>
                <a:t>∑</a:t>
              </a:r>
              <a:endParaRPr lang="en-US" sz="2500" baseline="-250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7FFAC85D-5E85-4BB2-B8DA-59642EFF7326}"/>
              </a:ext>
            </a:extLst>
          </p:cNvPr>
          <p:cNvCxnSpPr>
            <a:cxnSpLocks/>
            <a:stCxn id="140" idx="3"/>
            <a:endCxn id="320" idx="0"/>
          </p:cNvCxnSpPr>
          <p:nvPr/>
        </p:nvCxnSpPr>
        <p:spPr>
          <a:xfrm>
            <a:off x="9015069" y="2960686"/>
            <a:ext cx="348012" cy="221327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2BD74A6A-79E3-4AE9-A30D-20EE3C33320A}"/>
              </a:ext>
            </a:extLst>
          </p:cNvPr>
          <p:cNvCxnSpPr>
            <a:cxnSpLocks/>
            <a:stCxn id="185" idx="3"/>
            <a:endCxn id="320" idx="4"/>
          </p:cNvCxnSpPr>
          <p:nvPr/>
        </p:nvCxnSpPr>
        <p:spPr>
          <a:xfrm flipV="1">
            <a:off x="9185013" y="3547773"/>
            <a:ext cx="178068" cy="281257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98395F4F-97B7-42A6-B787-F11E99D8D7C5}"/>
              </a:ext>
            </a:extLst>
          </p:cNvPr>
          <p:cNvCxnSpPr>
            <a:cxnSpLocks/>
            <a:stCxn id="179" idx="3"/>
            <a:endCxn id="320" idx="2"/>
          </p:cNvCxnSpPr>
          <p:nvPr/>
        </p:nvCxnSpPr>
        <p:spPr>
          <a:xfrm>
            <a:off x="9102479" y="3364893"/>
            <a:ext cx="7772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B9AEBA-151A-4CF9-B885-6FCFCC110825}"/>
              </a:ext>
            </a:extLst>
          </p:cNvPr>
          <p:cNvGrpSpPr/>
          <p:nvPr/>
        </p:nvGrpSpPr>
        <p:grpSpPr>
          <a:xfrm>
            <a:off x="7163859" y="3960206"/>
            <a:ext cx="1120939" cy="2067648"/>
            <a:chOff x="7189986" y="3960206"/>
            <a:chExt cx="1120939" cy="2067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Flowchart: Connector 151">
                  <a:extLst>
                    <a:ext uri="{FF2B5EF4-FFF2-40B4-BE49-F238E27FC236}">
                      <a16:creationId xmlns:a16="http://schemas.microsoft.com/office/drawing/2014/main" id="{E22E2AB4-7945-4D6E-8936-04324E2CD4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9986" y="3960206"/>
                  <a:ext cx="365760" cy="36576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13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2" name="Flowchart: Connector 151">
                  <a:extLst>
                    <a:ext uri="{FF2B5EF4-FFF2-40B4-BE49-F238E27FC236}">
                      <a16:creationId xmlns:a16="http://schemas.microsoft.com/office/drawing/2014/main" id="{E22E2AB4-7945-4D6E-8936-04324E2CD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986" y="3960206"/>
                  <a:ext cx="365760" cy="36576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l="-3226" r="-12903" b="-1613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Flowchart: Connector 152">
                  <a:extLst>
                    <a:ext uri="{FF2B5EF4-FFF2-40B4-BE49-F238E27FC236}">
                      <a16:creationId xmlns:a16="http://schemas.microsoft.com/office/drawing/2014/main" id="{26098089-9937-449A-ADCE-4D9DBCBFD3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4400" y="4503758"/>
                  <a:ext cx="365760" cy="36576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3" name="Flowchart: Connector 152">
                  <a:extLst>
                    <a:ext uri="{FF2B5EF4-FFF2-40B4-BE49-F238E27FC236}">
                      <a16:creationId xmlns:a16="http://schemas.microsoft.com/office/drawing/2014/main" id="{26098089-9937-449A-ADCE-4D9DBCBFD3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400" y="4503758"/>
                  <a:ext cx="365760" cy="36576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l="-8065" r="-9677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Flowchart: Connector 153">
                  <a:extLst>
                    <a:ext uri="{FF2B5EF4-FFF2-40B4-BE49-F238E27FC236}">
                      <a16:creationId xmlns:a16="http://schemas.microsoft.com/office/drawing/2014/main" id="{7F911753-ECC4-4CAA-8C64-74FAE98304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5" y="5047310"/>
                  <a:ext cx="365760" cy="36576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4" name="Flowchart: Connector 153">
                  <a:extLst>
                    <a:ext uri="{FF2B5EF4-FFF2-40B4-BE49-F238E27FC236}">
                      <a16:creationId xmlns:a16="http://schemas.microsoft.com/office/drawing/2014/main" id="{7F911753-ECC4-4CAA-8C64-74FAE98304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5" y="5047310"/>
                  <a:ext cx="365760" cy="36576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l="-8065" r="-9677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Flowchart: Connector 154">
                  <a:extLst>
                    <a:ext uri="{FF2B5EF4-FFF2-40B4-BE49-F238E27FC236}">
                      <a16:creationId xmlns:a16="http://schemas.microsoft.com/office/drawing/2014/main" id="{20455069-F496-4F7E-A71F-2C51D63C1A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5" y="5662094"/>
                  <a:ext cx="365760" cy="36576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5" name="Flowchart: Connector 154">
                  <a:extLst>
                    <a:ext uri="{FF2B5EF4-FFF2-40B4-BE49-F238E27FC236}">
                      <a16:creationId xmlns:a16="http://schemas.microsoft.com/office/drawing/2014/main" id="{20455069-F496-4F7E-A71F-2C51D63C1A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5" y="5662094"/>
                  <a:ext cx="365760" cy="36576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l="-8065" r="-8065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9A22631-E5F6-4661-9616-B2BC4742240C}"/>
                </a:ext>
              </a:extLst>
            </p:cNvPr>
            <p:cNvCxnSpPr>
              <a:cxnSpLocks/>
              <a:stCxn id="155" idx="6"/>
              <a:endCxn id="157" idx="2"/>
            </p:cNvCxnSpPr>
            <p:nvPr/>
          </p:nvCxnSpPr>
          <p:spPr>
            <a:xfrm flipV="1">
              <a:off x="7570645" y="4908826"/>
              <a:ext cx="374520" cy="93614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Flowchart: Connector 156">
                  <a:extLst>
                    <a:ext uri="{FF2B5EF4-FFF2-40B4-BE49-F238E27FC236}">
                      <a16:creationId xmlns:a16="http://schemas.microsoft.com/office/drawing/2014/main" id="{C92B0367-DABF-4E6D-89B8-2791AA3E55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4725946"/>
                  <a:ext cx="365760" cy="36576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Flowchart: Connector 156">
                  <a:extLst>
                    <a:ext uri="{FF2B5EF4-FFF2-40B4-BE49-F238E27FC236}">
                      <a16:creationId xmlns:a16="http://schemas.microsoft.com/office/drawing/2014/main" id="{C92B0367-DABF-4E6D-89B8-2791AA3E55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4725946"/>
                  <a:ext cx="365760" cy="365760"/>
                </a:xfrm>
                <a:prstGeom prst="flowChartConnector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96BC021-5A6A-4045-841F-BAA433D5BD26}"/>
                </a:ext>
              </a:extLst>
            </p:cNvPr>
            <p:cNvCxnSpPr>
              <a:cxnSpLocks/>
              <a:stCxn id="154" idx="6"/>
              <a:endCxn id="157" idx="2"/>
            </p:cNvCxnSpPr>
            <p:nvPr/>
          </p:nvCxnSpPr>
          <p:spPr>
            <a:xfrm flipV="1">
              <a:off x="7570645" y="4908826"/>
              <a:ext cx="374520" cy="321364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0E58611-BCBB-4B70-814D-418D4583131F}"/>
                </a:ext>
              </a:extLst>
            </p:cNvPr>
            <p:cNvCxnSpPr>
              <a:cxnSpLocks/>
              <a:stCxn id="153" idx="6"/>
              <a:endCxn id="157" idx="2"/>
            </p:cNvCxnSpPr>
            <p:nvPr/>
          </p:nvCxnSpPr>
          <p:spPr>
            <a:xfrm>
              <a:off x="7560160" y="4686638"/>
              <a:ext cx="385005" cy="22218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7CC8D75-F9EB-48F9-8F43-F2AC6F4D05A8}"/>
                </a:ext>
              </a:extLst>
            </p:cNvPr>
            <p:cNvCxnSpPr>
              <a:cxnSpLocks/>
              <a:stCxn id="152" idx="6"/>
              <a:endCxn id="157" idx="2"/>
            </p:cNvCxnSpPr>
            <p:nvPr/>
          </p:nvCxnSpPr>
          <p:spPr>
            <a:xfrm>
              <a:off x="7555746" y="4143086"/>
              <a:ext cx="389419" cy="765740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5F0DCCF-CFD7-4326-B851-7B492F8182D0}"/>
                </a:ext>
              </a:extLst>
            </p:cNvPr>
            <p:cNvCxnSpPr>
              <a:cxnSpLocks/>
              <a:stCxn id="155" idx="6"/>
              <a:endCxn id="170" idx="2"/>
            </p:cNvCxnSpPr>
            <p:nvPr/>
          </p:nvCxnSpPr>
          <p:spPr>
            <a:xfrm flipV="1">
              <a:off x="7570645" y="4309432"/>
              <a:ext cx="374520" cy="1535542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1AAA63F-1389-4621-9039-156AA1E28B79}"/>
                </a:ext>
              </a:extLst>
            </p:cNvPr>
            <p:cNvCxnSpPr>
              <a:cxnSpLocks/>
              <a:stCxn id="154" idx="6"/>
              <a:endCxn id="170" idx="2"/>
            </p:cNvCxnSpPr>
            <p:nvPr/>
          </p:nvCxnSpPr>
          <p:spPr>
            <a:xfrm flipV="1">
              <a:off x="7570645" y="4309432"/>
              <a:ext cx="374520" cy="92075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776EF9-5938-40F2-9562-09EE3EE87025}"/>
                </a:ext>
              </a:extLst>
            </p:cNvPr>
            <p:cNvCxnSpPr>
              <a:cxnSpLocks/>
              <a:stCxn id="153" idx="6"/>
              <a:endCxn id="170" idx="2"/>
            </p:cNvCxnSpPr>
            <p:nvPr/>
          </p:nvCxnSpPr>
          <p:spPr>
            <a:xfrm flipV="1">
              <a:off x="7560160" y="4309432"/>
              <a:ext cx="385005" cy="377206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F46B9D1-F5EA-4EF6-9D49-4F257FA49A5A}"/>
                </a:ext>
              </a:extLst>
            </p:cNvPr>
            <p:cNvCxnSpPr>
              <a:cxnSpLocks/>
              <a:stCxn id="152" idx="6"/>
              <a:endCxn id="170" idx="2"/>
            </p:cNvCxnSpPr>
            <p:nvPr/>
          </p:nvCxnSpPr>
          <p:spPr>
            <a:xfrm>
              <a:off x="7555746" y="4143086"/>
              <a:ext cx="389419" cy="166346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Flowchart: Connector 164">
                  <a:extLst>
                    <a:ext uri="{FF2B5EF4-FFF2-40B4-BE49-F238E27FC236}">
                      <a16:creationId xmlns:a16="http://schemas.microsoft.com/office/drawing/2014/main" id="{A442FC58-B425-44A4-BA79-1787FB6636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5370901"/>
                  <a:ext cx="365760" cy="36576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5" name="Flowchart: Connector 164">
                  <a:extLst>
                    <a:ext uri="{FF2B5EF4-FFF2-40B4-BE49-F238E27FC236}">
                      <a16:creationId xmlns:a16="http://schemas.microsoft.com/office/drawing/2014/main" id="{A442FC58-B425-44A4-BA79-1787FB6636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5370901"/>
                  <a:ext cx="365760" cy="365760"/>
                </a:xfrm>
                <a:prstGeom prst="flowChartConnector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C9C375D-82B2-4E9F-AA56-2C756376406C}"/>
                </a:ext>
              </a:extLst>
            </p:cNvPr>
            <p:cNvCxnSpPr>
              <a:cxnSpLocks/>
              <a:stCxn id="154" idx="6"/>
              <a:endCxn id="165" idx="2"/>
            </p:cNvCxnSpPr>
            <p:nvPr/>
          </p:nvCxnSpPr>
          <p:spPr>
            <a:xfrm>
              <a:off x="7570645" y="5230190"/>
              <a:ext cx="374520" cy="323591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4B1A8FC-08FC-4EAF-B3A3-67B54AB37BA7}"/>
                </a:ext>
              </a:extLst>
            </p:cNvPr>
            <p:cNvCxnSpPr>
              <a:cxnSpLocks/>
              <a:stCxn id="153" idx="6"/>
              <a:endCxn id="165" idx="2"/>
            </p:cNvCxnSpPr>
            <p:nvPr/>
          </p:nvCxnSpPr>
          <p:spPr>
            <a:xfrm>
              <a:off x="7560160" y="4686638"/>
              <a:ext cx="385005" cy="867143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9AAC10-E547-4846-9E8C-7CD8293B51D2}"/>
                </a:ext>
              </a:extLst>
            </p:cNvPr>
            <p:cNvCxnSpPr>
              <a:cxnSpLocks/>
              <a:stCxn id="152" idx="6"/>
              <a:endCxn id="165" idx="2"/>
            </p:cNvCxnSpPr>
            <p:nvPr/>
          </p:nvCxnSpPr>
          <p:spPr>
            <a:xfrm>
              <a:off x="7555746" y="4143086"/>
              <a:ext cx="389419" cy="1410695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2FDF8CA-983F-4EC7-A5F0-8F0D4F06F96D}"/>
                </a:ext>
              </a:extLst>
            </p:cNvPr>
            <p:cNvCxnSpPr>
              <a:cxnSpLocks/>
              <a:stCxn id="155" idx="6"/>
              <a:endCxn id="165" idx="2"/>
            </p:cNvCxnSpPr>
            <p:nvPr/>
          </p:nvCxnSpPr>
          <p:spPr>
            <a:xfrm flipV="1">
              <a:off x="7570645" y="5553781"/>
              <a:ext cx="374520" cy="291193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Flowchart: Connector 169">
                  <a:extLst>
                    <a:ext uri="{FF2B5EF4-FFF2-40B4-BE49-F238E27FC236}">
                      <a16:creationId xmlns:a16="http://schemas.microsoft.com/office/drawing/2014/main" id="{AC4E3EA3-2753-4EEC-BBE4-66BEB0BB42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4126552"/>
                  <a:ext cx="365760" cy="36576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Flowchart: Connector 169">
                  <a:extLst>
                    <a:ext uri="{FF2B5EF4-FFF2-40B4-BE49-F238E27FC236}">
                      <a16:creationId xmlns:a16="http://schemas.microsoft.com/office/drawing/2014/main" id="{AC4E3EA3-2753-4EEC-BBE4-66BEB0BB4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4126552"/>
                  <a:ext cx="365760" cy="365760"/>
                </a:xfrm>
                <a:prstGeom prst="flowChartConnector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051A2D1-095F-4116-883A-19E6F3300BFF}"/>
                    </a:ext>
                  </a:extLst>
                </p:cNvPr>
                <p:cNvSpPr/>
                <p:nvPr/>
              </p:nvSpPr>
              <p:spPr>
                <a:xfrm>
                  <a:off x="7257959" y="5399083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051A2D1-095F-4116-883A-19E6F3300B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959" y="5399083"/>
                  <a:ext cx="274434" cy="292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945992B0-41F4-42FA-98C0-C581990FC6EF}"/>
                    </a:ext>
                  </a:extLst>
                </p:cNvPr>
                <p:cNvSpPr/>
                <p:nvPr/>
              </p:nvSpPr>
              <p:spPr>
                <a:xfrm>
                  <a:off x="7989654" y="5087931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945992B0-41F4-42FA-98C0-C581990FC6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9654" y="5087931"/>
                  <a:ext cx="274434" cy="292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4F9B1-BAB3-4217-8B55-6E6E6ECB3FA0}"/>
              </a:ext>
            </a:extLst>
          </p:cNvPr>
          <p:cNvGrpSpPr/>
          <p:nvPr/>
        </p:nvGrpSpPr>
        <p:grpSpPr>
          <a:xfrm>
            <a:off x="7163858" y="878512"/>
            <a:ext cx="1120939" cy="2067648"/>
            <a:chOff x="7189985" y="878512"/>
            <a:chExt cx="1120939" cy="2067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7AE15530-51FC-4637-8D3D-893AC16FEC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9985" y="878512"/>
                  <a:ext cx="365760" cy="36576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7AE15530-51FC-4637-8D3D-893AC16FEC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985" y="878512"/>
                  <a:ext cx="365760" cy="365760"/>
                </a:xfrm>
                <a:prstGeom prst="flowChartConnector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Flowchart: Connector 44">
                  <a:extLst>
                    <a:ext uri="{FF2B5EF4-FFF2-40B4-BE49-F238E27FC236}">
                      <a16:creationId xmlns:a16="http://schemas.microsoft.com/office/drawing/2014/main" id="{4870BE36-DB88-464C-823F-20673D8BEF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4399" y="1422064"/>
                  <a:ext cx="365760" cy="36576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Flowchart: Connector 44">
                  <a:extLst>
                    <a:ext uri="{FF2B5EF4-FFF2-40B4-BE49-F238E27FC236}">
                      <a16:creationId xmlns:a16="http://schemas.microsoft.com/office/drawing/2014/main" id="{4870BE36-DB88-464C-823F-20673D8BEF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399" y="1422064"/>
                  <a:ext cx="365760" cy="365760"/>
                </a:xfrm>
                <a:prstGeom prst="flowChartConnector">
                  <a:avLst/>
                </a:prstGeom>
                <a:blipFill>
                  <a:blip r:embed="rId21"/>
                  <a:stretch>
                    <a:fillRect l="-3226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Flowchart: Connector 45">
                  <a:extLst>
                    <a:ext uri="{FF2B5EF4-FFF2-40B4-BE49-F238E27FC236}">
                      <a16:creationId xmlns:a16="http://schemas.microsoft.com/office/drawing/2014/main" id="{806E1366-0B78-477F-A460-DF47AF18CC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4" y="1965616"/>
                  <a:ext cx="365760" cy="36576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Flowchart: Connector 45">
                  <a:extLst>
                    <a:ext uri="{FF2B5EF4-FFF2-40B4-BE49-F238E27FC236}">
                      <a16:creationId xmlns:a16="http://schemas.microsoft.com/office/drawing/2014/main" id="{806E1366-0B78-477F-A460-DF47AF18C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4" y="1965616"/>
                  <a:ext cx="365760" cy="365760"/>
                </a:xfrm>
                <a:prstGeom prst="flowChartConnector">
                  <a:avLst/>
                </a:prstGeom>
                <a:blipFill>
                  <a:blip r:embed="rId22"/>
                  <a:stretch>
                    <a:fillRect l="-3226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E5C81CB1-0B58-4632-B3ED-2CBAEB816D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4" y="2580400"/>
                  <a:ext cx="365760" cy="36576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τ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Flowchart: Connector 46">
                  <a:extLst>
                    <a:ext uri="{FF2B5EF4-FFF2-40B4-BE49-F238E27FC236}">
                      <a16:creationId xmlns:a16="http://schemas.microsoft.com/office/drawing/2014/main" id="{E5C81CB1-0B58-4632-B3ED-2CBAEB816D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4" y="2580400"/>
                  <a:ext cx="365760" cy="365760"/>
                </a:xfrm>
                <a:prstGeom prst="flowChartConnector">
                  <a:avLst/>
                </a:prstGeom>
                <a:blipFill>
                  <a:blip r:embed="rId23"/>
                  <a:stretch>
                    <a:fillRect l="-3226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F24974-1D52-44D2-9BCC-7A3966CF66A4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7570644" y="1827132"/>
              <a:ext cx="374520" cy="93614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Flowchart: Connector 48">
                  <a:extLst>
                    <a:ext uri="{FF2B5EF4-FFF2-40B4-BE49-F238E27FC236}">
                      <a16:creationId xmlns:a16="http://schemas.microsoft.com/office/drawing/2014/main" id="{14C62968-14A8-45C0-829C-8981791F3B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1644252"/>
                  <a:ext cx="365760" cy="36576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Flowchart: Connector 48">
                  <a:extLst>
                    <a:ext uri="{FF2B5EF4-FFF2-40B4-BE49-F238E27FC236}">
                      <a16:creationId xmlns:a16="http://schemas.microsoft.com/office/drawing/2014/main" id="{14C62968-14A8-45C0-829C-8981791F3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1644252"/>
                  <a:ext cx="365760" cy="365760"/>
                </a:xfrm>
                <a:prstGeom prst="flowChartConnector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8500974-4168-445A-ACE6-2235A5F6D683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7570644" y="1827132"/>
              <a:ext cx="374520" cy="321364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42C67A-34A1-42AE-9221-D6847854CF29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>
              <a:off x="7560159" y="1604944"/>
              <a:ext cx="385005" cy="22218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5A2C8F-DB0A-4004-BA1A-3DB6C0B53570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7555745" y="1061392"/>
              <a:ext cx="389419" cy="76574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0E448EB-9794-400B-98E5-CCB24D6D05DC}"/>
                </a:ext>
              </a:extLst>
            </p:cNvPr>
            <p:cNvCxnSpPr>
              <a:cxnSpLocks/>
              <a:stCxn id="47" idx="6"/>
              <a:endCxn id="62" idx="2"/>
            </p:cNvCxnSpPr>
            <p:nvPr/>
          </p:nvCxnSpPr>
          <p:spPr>
            <a:xfrm flipV="1">
              <a:off x="7570644" y="1227738"/>
              <a:ext cx="374520" cy="1535542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83133D-EE1B-4923-BBC3-1AEEC0ECFBB7}"/>
                </a:ext>
              </a:extLst>
            </p:cNvPr>
            <p:cNvCxnSpPr>
              <a:cxnSpLocks/>
              <a:stCxn id="46" idx="6"/>
              <a:endCxn id="62" idx="2"/>
            </p:cNvCxnSpPr>
            <p:nvPr/>
          </p:nvCxnSpPr>
          <p:spPr>
            <a:xfrm flipV="1">
              <a:off x="7570644" y="1227738"/>
              <a:ext cx="374520" cy="92075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84EFC8-79B8-463F-9BDC-6C86643EF2E5}"/>
                </a:ext>
              </a:extLst>
            </p:cNvPr>
            <p:cNvCxnSpPr>
              <a:cxnSpLocks/>
              <a:stCxn id="45" idx="6"/>
              <a:endCxn id="62" idx="2"/>
            </p:cNvCxnSpPr>
            <p:nvPr/>
          </p:nvCxnSpPr>
          <p:spPr>
            <a:xfrm flipV="1">
              <a:off x="7560159" y="1227738"/>
              <a:ext cx="385005" cy="377206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6F17A0-A596-42BA-80E0-2877E582BB1A}"/>
                </a:ext>
              </a:extLst>
            </p:cNvPr>
            <p:cNvCxnSpPr>
              <a:cxnSpLocks/>
              <a:stCxn id="44" idx="6"/>
              <a:endCxn id="62" idx="2"/>
            </p:cNvCxnSpPr>
            <p:nvPr/>
          </p:nvCxnSpPr>
          <p:spPr>
            <a:xfrm>
              <a:off x="7555745" y="1061392"/>
              <a:ext cx="389419" cy="166346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712D2E27-ABBC-46B1-A22F-084118496A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2289207"/>
                  <a:ext cx="365760" cy="36576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712D2E27-ABBC-46B1-A22F-084118496A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2289207"/>
                  <a:ext cx="365760" cy="365760"/>
                </a:xfrm>
                <a:prstGeom prst="flowChartConnector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9EF21A-44AE-495D-B22C-CE0A1501B2C9}"/>
                </a:ext>
              </a:extLst>
            </p:cNvPr>
            <p:cNvCxnSpPr>
              <a:cxnSpLocks/>
              <a:stCxn id="46" idx="6"/>
              <a:endCxn id="57" idx="2"/>
            </p:cNvCxnSpPr>
            <p:nvPr/>
          </p:nvCxnSpPr>
          <p:spPr>
            <a:xfrm>
              <a:off x="7570644" y="2148496"/>
              <a:ext cx="374520" cy="323591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EC0EFF-8C7B-44B7-8279-29DDD825688B}"/>
                </a:ext>
              </a:extLst>
            </p:cNvPr>
            <p:cNvCxnSpPr>
              <a:cxnSpLocks/>
              <a:stCxn id="45" idx="6"/>
              <a:endCxn id="57" idx="2"/>
            </p:cNvCxnSpPr>
            <p:nvPr/>
          </p:nvCxnSpPr>
          <p:spPr>
            <a:xfrm>
              <a:off x="7560159" y="1604944"/>
              <a:ext cx="385005" cy="867143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AD3323-F146-4A06-B3BF-01A262924179}"/>
                </a:ext>
              </a:extLst>
            </p:cNvPr>
            <p:cNvCxnSpPr>
              <a:cxnSpLocks/>
              <a:stCxn id="44" idx="6"/>
              <a:endCxn id="57" idx="2"/>
            </p:cNvCxnSpPr>
            <p:nvPr/>
          </p:nvCxnSpPr>
          <p:spPr>
            <a:xfrm>
              <a:off x="7555745" y="1061392"/>
              <a:ext cx="389419" cy="1410695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9DBC7D-302F-4D1D-8E72-0F7B025C6B04}"/>
                </a:ext>
              </a:extLst>
            </p:cNvPr>
            <p:cNvCxnSpPr>
              <a:cxnSpLocks/>
              <a:stCxn id="47" idx="6"/>
              <a:endCxn id="57" idx="2"/>
            </p:cNvCxnSpPr>
            <p:nvPr/>
          </p:nvCxnSpPr>
          <p:spPr>
            <a:xfrm flipV="1">
              <a:off x="7570644" y="2472087"/>
              <a:ext cx="374520" cy="291193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6C13938D-1751-4B2A-B1D4-08CE145C39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1044858"/>
                  <a:ext cx="365760" cy="36576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6C13938D-1751-4B2A-B1D4-08CE145C3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1044858"/>
                  <a:ext cx="365760" cy="365760"/>
                </a:xfrm>
                <a:prstGeom prst="flowChartConnector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CC3EC57-52B4-44D2-966B-CD567FC9BE85}"/>
                    </a:ext>
                  </a:extLst>
                </p:cNvPr>
                <p:cNvSpPr/>
                <p:nvPr/>
              </p:nvSpPr>
              <p:spPr>
                <a:xfrm>
                  <a:off x="7248510" y="2317389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CC3EC57-52B4-44D2-966B-CD567FC9BE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510" y="2317389"/>
                  <a:ext cx="274434" cy="29238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C1349C1-CA0A-4AEC-85B5-3D3995E680B1}"/>
                    </a:ext>
                  </a:extLst>
                </p:cNvPr>
                <p:cNvSpPr/>
                <p:nvPr/>
              </p:nvSpPr>
              <p:spPr>
                <a:xfrm>
                  <a:off x="7997252" y="1998083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FC1349C1-CA0A-4AEC-85B5-3D3995E68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252" y="1998083"/>
                  <a:ext cx="274434" cy="292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C90A2479-B76B-4C99-B0E9-63E71B96DDBE}"/>
                  </a:ext>
                </a:extLst>
              </p:cNvPr>
              <p:cNvSpPr/>
              <p:nvPr/>
            </p:nvSpPr>
            <p:spPr>
              <a:xfrm>
                <a:off x="8396418" y="3438525"/>
                <a:ext cx="272831" cy="292388"/>
              </a:xfrm>
              <a:prstGeom prst="rect">
                <a:avLst/>
              </a:prstGeom>
              <a:noFill/>
            </p:spPr>
            <p:txBody>
              <a:bodyPr vert="horz"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3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C90A2479-B76B-4C99-B0E9-63E71B96D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18" y="3438525"/>
                <a:ext cx="272831" cy="29238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7" name="Rectangle 356">
            <a:extLst>
              <a:ext uri="{FF2B5EF4-FFF2-40B4-BE49-F238E27FC236}">
                <a16:creationId xmlns:a16="http://schemas.microsoft.com/office/drawing/2014/main" id="{B27FD78F-987F-4C4D-A65C-94090C9C9250}"/>
              </a:ext>
            </a:extLst>
          </p:cNvPr>
          <p:cNvSpPr/>
          <p:nvPr/>
        </p:nvSpPr>
        <p:spPr>
          <a:xfrm>
            <a:off x="9620385" y="3227381"/>
            <a:ext cx="714240" cy="28014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 Neue"/>
              </a:rPr>
              <a:t>SRC</a:t>
            </a:r>
            <a:endParaRPr lang="en-US" b="1" baseline="30000" dirty="0">
              <a:solidFill>
                <a:schemeClr val="tx1"/>
              </a:solidFill>
              <a:latin typeface="Helvetica Neue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D6CA3520-5259-4A44-8A49-DEA39E9BDCEB}"/>
              </a:ext>
            </a:extLst>
          </p:cNvPr>
          <p:cNvCxnSpPr>
            <a:cxnSpLocks/>
            <a:stCxn id="320" idx="6"/>
            <a:endCxn id="357" idx="1"/>
          </p:cNvCxnSpPr>
          <p:nvPr/>
        </p:nvCxnSpPr>
        <p:spPr>
          <a:xfrm>
            <a:off x="9545961" y="3364893"/>
            <a:ext cx="74424" cy="25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Arrow: Right 364">
            <a:extLst>
              <a:ext uri="{FF2B5EF4-FFF2-40B4-BE49-F238E27FC236}">
                <a16:creationId xmlns:a16="http://schemas.microsoft.com/office/drawing/2014/main" id="{81412C70-1589-438D-AF77-DBB8602212B4}"/>
              </a:ext>
            </a:extLst>
          </p:cNvPr>
          <p:cNvSpPr/>
          <p:nvPr/>
        </p:nvSpPr>
        <p:spPr>
          <a:xfrm>
            <a:off x="3091575" y="339536"/>
            <a:ext cx="5195397" cy="205811"/>
          </a:xfrm>
          <a:prstGeom prst="rightArrow">
            <a:avLst/>
          </a:prstGeom>
          <a:solidFill>
            <a:srgbClr val="9DC3E6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Helvetica Neue"/>
              </a:rPr>
              <a:t>Encoding</a:t>
            </a:r>
          </a:p>
        </p:txBody>
      </p:sp>
      <p:sp>
        <p:nvSpPr>
          <p:cNvPr id="366" name="Arrow: Right 365">
            <a:extLst>
              <a:ext uri="{FF2B5EF4-FFF2-40B4-BE49-F238E27FC236}">
                <a16:creationId xmlns:a16="http://schemas.microsoft.com/office/drawing/2014/main" id="{9E3A8B70-6820-4B7E-9721-E23A49C20A46}"/>
              </a:ext>
            </a:extLst>
          </p:cNvPr>
          <p:cNvSpPr/>
          <p:nvPr/>
        </p:nvSpPr>
        <p:spPr>
          <a:xfrm>
            <a:off x="3095992" y="6338448"/>
            <a:ext cx="5195397" cy="205811"/>
          </a:xfrm>
          <a:prstGeom prst="rightArrow">
            <a:avLst/>
          </a:prstGeom>
          <a:solidFill>
            <a:srgbClr val="D6916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Helvetica Neue"/>
              </a:rPr>
              <a:t>Decoding</a:t>
            </a:r>
          </a:p>
        </p:txBody>
      </p:sp>
      <p:sp>
        <p:nvSpPr>
          <p:cNvPr id="367" name="Arrow: Left-Right 366">
            <a:extLst>
              <a:ext uri="{FF2B5EF4-FFF2-40B4-BE49-F238E27FC236}">
                <a16:creationId xmlns:a16="http://schemas.microsoft.com/office/drawing/2014/main" id="{3489CD53-58B0-4640-BD5E-21D20F39D82D}"/>
              </a:ext>
            </a:extLst>
          </p:cNvPr>
          <p:cNvSpPr/>
          <p:nvPr/>
        </p:nvSpPr>
        <p:spPr>
          <a:xfrm rot="5400000">
            <a:off x="8048512" y="3358465"/>
            <a:ext cx="4906391" cy="178068"/>
          </a:xfrm>
          <a:prstGeom prst="leftRightArrow">
            <a:avLst/>
          </a:prstGeom>
          <a:solidFill>
            <a:srgbClr val="A9D18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Helvetica Neue"/>
              </a:rPr>
              <a:t>Hybrid encoding-decoding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B15E9-C022-4A37-8EF0-A4915D503A01}"/>
              </a:ext>
            </a:extLst>
          </p:cNvPr>
          <p:cNvCxnSpPr>
            <a:cxnSpLocks/>
            <a:stCxn id="69" idx="0"/>
            <a:endCxn id="66" idx="2"/>
          </p:cNvCxnSpPr>
          <p:nvPr/>
        </p:nvCxnSpPr>
        <p:spPr>
          <a:xfrm flipV="1">
            <a:off x="1702719" y="2357180"/>
            <a:ext cx="981212" cy="1741651"/>
          </a:xfrm>
          <a:prstGeom prst="line">
            <a:avLst/>
          </a:prstGeom>
          <a:ln w="31750">
            <a:solidFill>
              <a:srgbClr val="BE5108"/>
            </a:solidFill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FBD112-5095-4242-8AC1-89482818F6FA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556728" y="3001615"/>
            <a:ext cx="129528" cy="1081377"/>
          </a:xfrm>
          <a:prstGeom prst="line">
            <a:avLst/>
          </a:prstGeom>
          <a:ln w="31750">
            <a:solidFill>
              <a:srgbClr val="BE5108"/>
            </a:solidFill>
            <a:prstDash val="sysDot"/>
            <a:headEnd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4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8776AC24-032F-4800-8296-6923500BDEBE}"/>
              </a:ext>
            </a:extLst>
          </p:cNvPr>
          <p:cNvCxnSpPr>
            <a:cxnSpLocks/>
            <a:stCxn id="73" idx="6"/>
            <a:endCxn id="43" idx="2"/>
          </p:cNvCxnSpPr>
          <p:nvPr/>
        </p:nvCxnSpPr>
        <p:spPr>
          <a:xfrm flipV="1">
            <a:off x="8330518" y="2882793"/>
            <a:ext cx="1106217" cy="1449499"/>
          </a:xfrm>
          <a:prstGeom prst="bentConnector2">
            <a:avLst/>
          </a:prstGeom>
          <a:ln w="158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9DE4F13B-351C-47EF-9CC0-BF2037AE6BE1}"/>
              </a:ext>
            </a:extLst>
          </p:cNvPr>
          <p:cNvCxnSpPr>
            <a:cxnSpLocks/>
            <a:stCxn id="60" idx="6"/>
            <a:endCxn id="45" idx="2"/>
          </p:cNvCxnSpPr>
          <p:nvPr/>
        </p:nvCxnSpPr>
        <p:spPr>
          <a:xfrm flipV="1">
            <a:off x="8330518" y="3502315"/>
            <a:ext cx="737917" cy="1429371"/>
          </a:xfrm>
          <a:prstGeom prst="bentConnector2">
            <a:avLst/>
          </a:prstGeom>
          <a:ln w="158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8C02B1AC-6624-4DCE-B1F9-6716A472D5EA}"/>
              </a:ext>
            </a:extLst>
          </p:cNvPr>
          <p:cNvCxnSpPr>
            <a:cxnSpLocks/>
            <a:stCxn id="68" idx="6"/>
            <a:endCxn id="47" idx="2"/>
          </p:cNvCxnSpPr>
          <p:nvPr/>
        </p:nvCxnSpPr>
        <p:spPr>
          <a:xfrm flipV="1">
            <a:off x="8330518" y="4161793"/>
            <a:ext cx="388667" cy="1414848"/>
          </a:xfrm>
          <a:prstGeom prst="bentConnector2">
            <a:avLst/>
          </a:prstGeom>
          <a:ln w="158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DA8FE15-EAC1-4871-90B7-8E9442C03D0A}"/>
              </a:ext>
            </a:extLst>
          </p:cNvPr>
          <p:cNvCxnSpPr>
            <a:cxnSpLocks/>
            <a:stCxn id="90" idx="6"/>
            <a:endCxn id="47" idx="0"/>
          </p:cNvCxnSpPr>
          <p:nvPr/>
        </p:nvCxnSpPr>
        <p:spPr>
          <a:xfrm>
            <a:off x="8330517" y="2494947"/>
            <a:ext cx="388668" cy="1392526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C805880-39C5-48FF-BF95-9A512BA4CE7D}"/>
              </a:ext>
            </a:extLst>
          </p:cNvPr>
          <p:cNvCxnSpPr>
            <a:cxnSpLocks/>
            <a:stCxn id="82" idx="6"/>
            <a:endCxn id="45" idx="0"/>
          </p:cNvCxnSpPr>
          <p:nvPr/>
        </p:nvCxnSpPr>
        <p:spPr>
          <a:xfrm>
            <a:off x="8330517" y="1849992"/>
            <a:ext cx="737918" cy="1378003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BDC036-EAE7-43B4-AE7C-5C64208928C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7542" r="9550" b="10738"/>
          <a:stretch/>
        </p:blipFill>
        <p:spPr>
          <a:xfrm>
            <a:off x="4795554" y="1676834"/>
            <a:ext cx="2075688" cy="1095514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7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213CF5D8-877D-4D6D-8589-7F052C8A52D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718298" y="1508725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1ED46E8-D456-41D8-83A5-0240A42FD94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565898" y="1356325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E9F9024-FDB3-49D4-B383-D04A7EE1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3871" y="4398840"/>
            <a:ext cx="1109039" cy="1109039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906D82C4-D3D0-4DAE-BC17-23E699380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2616" y="4400925"/>
            <a:ext cx="1109039" cy="110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E31F4-2757-4B4A-A7CC-EB70C9ADD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108" y="1196107"/>
            <a:ext cx="2438225" cy="1379558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3763CB-8B7C-4290-AB58-9867E5C85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7"/>
          <a:stretch/>
        </p:blipFill>
        <p:spPr>
          <a:xfrm>
            <a:off x="1368957" y="3960485"/>
            <a:ext cx="668485" cy="336567"/>
          </a:xfrm>
          <a:prstGeom prst="rect">
            <a:avLst/>
          </a:prstGeom>
        </p:spPr>
      </p:pic>
      <p:pic>
        <p:nvPicPr>
          <p:cNvPr id="13" name="Picture 6" descr="Image result for brain control interface">
            <a:extLst>
              <a:ext uri="{FF2B5EF4-FFF2-40B4-BE49-F238E27FC236}">
                <a16:creationId xmlns:a16="http://schemas.microsoft.com/office/drawing/2014/main" id="{046D4012-6EF7-431C-9039-E9B39EDB9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667" b="37333" l="24625" r="53125">
                        <a14:foregroundMark x1="28250" y1="28833" x2="53875" y2="34667"/>
                        <a14:foregroundMark x1="53875" y1="34667" x2="27000" y2="36167"/>
                        <a14:foregroundMark x1="27000" y1="36167" x2="52875" y2="36500"/>
                        <a14:foregroundMark x1="52875" y1="36500" x2="27000" y2="33333"/>
                        <a14:foregroundMark x1="27000" y1="33333" x2="43000" y2="27667"/>
                        <a14:foregroundMark x1="25375" y1="27500" x2="24625" y2="34500"/>
                        <a14:foregroundMark x1="27375" y1="28833" x2="26375" y2="31333"/>
                        <a14:foregroundMark x1="25875" y1="36000" x2="25875" y2="36000"/>
                        <a14:foregroundMark x1="25000" y1="36667" x2="25000" y2="36667"/>
                        <a14:foregroundMark x1="51875" y1="34833" x2="51875" y2="34833"/>
                        <a14:foregroundMark x1="52875" y1="33667" x2="52875" y2="33667"/>
                        <a14:foregroundMark x1="32625" y1="29500" x2="32625" y2="29500"/>
                        <a14:foregroundMark x1="38375" y1="13833" x2="38375" y2="13833"/>
                        <a14:foregroundMark x1="25250" y1="36500" x2="25250" y2="36500"/>
                        <a14:foregroundMark x1="25000" y1="37000" x2="25000" y2="37000"/>
                        <a14:foregroundMark x1="25000" y1="37000" x2="25000" y2="37000"/>
                        <a14:foregroundMark x1="52875" y1="36500" x2="52875" y2="36500"/>
                        <a14:foregroundMark x1="53000" y1="36500" x2="53000" y2="36500"/>
                        <a14:foregroundMark x1="53125" y1="37333" x2="53125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8" t="12044" r="45510" b="62283"/>
          <a:stretch/>
        </p:blipFill>
        <p:spPr bwMode="auto">
          <a:xfrm>
            <a:off x="2302732" y="3944646"/>
            <a:ext cx="508953" cy="32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2B47D6-366C-469E-A4B6-55B44621CCE8}"/>
              </a:ext>
            </a:extLst>
          </p:cNvPr>
          <p:cNvSpPr/>
          <p:nvPr/>
        </p:nvSpPr>
        <p:spPr>
          <a:xfrm>
            <a:off x="1208692" y="3805011"/>
            <a:ext cx="1802273" cy="2129014"/>
          </a:xfrm>
          <a:prstGeom prst="roundRect">
            <a:avLst/>
          </a:prstGeom>
          <a:noFill/>
          <a:ln w="28575">
            <a:solidFill>
              <a:srgbClr val="BE5108">
                <a:alpha val="32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9C7674-EC11-4321-BFDE-B78FB058B549}"/>
              </a:ext>
            </a:extLst>
          </p:cNvPr>
          <p:cNvSpPr/>
          <p:nvPr/>
        </p:nvSpPr>
        <p:spPr>
          <a:xfrm>
            <a:off x="3047582" y="3805009"/>
            <a:ext cx="1021500" cy="2129014"/>
          </a:xfrm>
          <a:prstGeom prst="roundRect">
            <a:avLst/>
          </a:prstGeom>
          <a:noFill/>
          <a:ln w="28575">
            <a:solidFill>
              <a:srgbClr val="9DC3E6">
                <a:alpha val="46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3DF759-E40D-4E5A-991F-B3BF05115256}"/>
              </a:ext>
            </a:extLst>
          </p:cNvPr>
          <p:cNvSpPr/>
          <p:nvPr/>
        </p:nvSpPr>
        <p:spPr>
          <a:xfrm>
            <a:off x="1121069" y="5379387"/>
            <a:ext cx="1109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Active</a:t>
            </a:r>
          </a:p>
          <a:p>
            <a:pPr algn="ctr"/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Play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C6FAA-8012-4228-A43A-364232DC90C0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1665104" y="4385011"/>
            <a:ext cx="2684432" cy="7693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B34E157-A37A-4828-9751-F7D2F59163FB}"/>
              </a:ext>
            </a:extLst>
          </p:cNvPr>
          <p:cNvSpPr/>
          <p:nvPr/>
        </p:nvSpPr>
        <p:spPr>
          <a:xfrm>
            <a:off x="2125130" y="5398585"/>
            <a:ext cx="777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BE5108"/>
                </a:solidFill>
                <a:latin typeface="Helvetica Neue"/>
                <a:cs typeface="Helvetica Neue"/>
              </a:rPr>
              <a:t>Sham    Play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8CB198-5671-4AB4-8C4D-80CCA26BD287}"/>
              </a:ext>
            </a:extLst>
          </p:cNvPr>
          <p:cNvCxnSpPr>
            <a:cxnSpLocks/>
          </p:cNvCxnSpPr>
          <p:nvPr/>
        </p:nvCxnSpPr>
        <p:spPr>
          <a:xfrm>
            <a:off x="2555971" y="4392704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5F357340-3E74-4E81-A785-A16F17810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4" y="4385011"/>
            <a:ext cx="1109039" cy="110903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BBACD5-1A9B-4B08-ADA5-B8E0792FA803}"/>
              </a:ext>
            </a:extLst>
          </p:cNvPr>
          <p:cNvCxnSpPr>
            <a:cxnSpLocks/>
          </p:cNvCxnSpPr>
          <p:nvPr/>
        </p:nvCxnSpPr>
        <p:spPr>
          <a:xfrm>
            <a:off x="1665104" y="4392704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5DDBCE-4097-462F-8C2A-91C38928E23D}"/>
              </a:ext>
            </a:extLst>
          </p:cNvPr>
          <p:cNvCxnSpPr>
            <a:cxnSpLocks/>
          </p:cNvCxnSpPr>
          <p:nvPr/>
        </p:nvCxnSpPr>
        <p:spPr>
          <a:xfrm>
            <a:off x="3559024" y="4394620"/>
            <a:ext cx="0" cy="132396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45C51D-A45B-4704-B214-C05658635FF2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049886" y="1751683"/>
            <a:ext cx="363612" cy="0"/>
          </a:xfrm>
          <a:prstGeom prst="line">
            <a:avLst/>
          </a:prstGeom>
          <a:ln w="28575">
            <a:solidFill>
              <a:schemeClr val="dk1">
                <a:alpha val="18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" descr="Image result for eeg">
            <a:extLst>
              <a:ext uri="{FF2B5EF4-FFF2-40B4-BE49-F238E27FC236}">
                <a16:creationId xmlns:a16="http://schemas.microsoft.com/office/drawing/2014/main" id="{50BCDBC0-B51A-4A71-B58A-FC4CE9B72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35870" r="46454" b="33057"/>
          <a:stretch/>
        </p:blipFill>
        <p:spPr bwMode="auto">
          <a:xfrm>
            <a:off x="4393544" y="3969087"/>
            <a:ext cx="2294165" cy="14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8B9ED1-5EE6-49B9-9091-9B8CEAF3C880}"/>
              </a:ext>
            </a:extLst>
          </p:cNvPr>
          <p:cNvCxnSpPr>
            <a:cxnSpLocks/>
          </p:cNvCxnSpPr>
          <p:nvPr/>
        </p:nvCxnSpPr>
        <p:spPr>
          <a:xfrm>
            <a:off x="5316903" y="4054109"/>
            <a:ext cx="139647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A9DB74-DA52-4201-8D01-E310828230A1}"/>
              </a:ext>
            </a:extLst>
          </p:cNvPr>
          <p:cNvCxnSpPr>
            <a:cxnSpLocks/>
          </p:cNvCxnSpPr>
          <p:nvPr/>
        </p:nvCxnSpPr>
        <p:spPr>
          <a:xfrm>
            <a:off x="5279707" y="1416772"/>
            <a:ext cx="280251" cy="0"/>
          </a:xfrm>
          <a:prstGeom prst="line">
            <a:avLst/>
          </a:prstGeom>
          <a:ln w="22225">
            <a:solidFill>
              <a:schemeClr val="dk1">
                <a:alpha val="18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" descr="Image result for eeg">
            <a:extLst>
              <a:ext uri="{FF2B5EF4-FFF2-40B4-BE49-F238E27FC236}">
                <a16:creationId xmlns:a16="http://schemas.microsoft.com/office/drawing/2014/main" id="{CEB00225-A9C7-46D3-9ACC-53E1997D2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2874" r="46454" b="84994"/>
          <a:stretch/>
        </p:blipFill>
        <p:spPr bwMode="auto">
          <a:xfrm>
            <a:off x="4392510" y="5445114"/>
            <a:ext cx="2294160" cy="4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120FF6-2E38-43A5-BAEB-247CC2CD2198}"/>
              </a:ext>
            </a:extLst>
          </p:cNvPr>
          <p:cNvCxnSpPr>
            <a:cxnSpLocks/>
            <a:stCxn id="37" idx="3"/>
            <a:endCxn id="77" idx="2"/>
          </p:cNvCxnSpPr>
          <p:nvPr/>
        </p:nvCxnSpPr>
        <p:spPr>
          <a:xfrm flipV="1">
            <a:off x="6489186" y="1084252"/>
            <a:ext cx="674672" cy="667431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EC2BE6-993E-40D8-ABC4-A1F329C448AC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6331523" y="1627804"/>
            <a:ext cx="836749" cy="214468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BF427B-8087-4A2E-A1A2-EB034343A411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6462657" y="1963946"/>
            <a:ext cx="716100" cy="207410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4EBE7A-E2E2-4D13-A42A-EB455C9329EC}"/>
              </a:ext>
            </a:extLst>
          </p:cNvPr>
          <p:cNvCxnSpPr>
            <a:cxnSpLocks/>
            <a:stCxn id="6" idx="3"/>
            <a:endCxn id="80" idx="2"/>
          </p:cNvCxnSpPr>
          <p:nvPr/>
        </p:nvCxnSpPr>
        <p:spPr>
          <a:xfrm>
            <a:off x="6871242" y="2224591"/>
            <a:ext cx="307515" cy="561549"/>
          </a:xfrm>
          <a:prstGeom prst="line">
            <a:avLst/>
          </a:prstGeom>
          <a:ln w="15875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D92547-1B1F-496B-8C87-CF5E2CEA6008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6648766" y="4165946"/>
            <a:ext cx="515093" cy="73874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0DD1FD-4072-42AD-BA7C-9D1140482E6C}"/>
              </a:ext>
            </a:extLst>
          </p:cNvPr>
          <p:cNvCxnSpPr>
            <a:cxnSpLocks/>
            <a:stCxn id="24" idx="3"/>
            <a:endCxn id="56" idx="2"/>
          </p:cNvCxnSpPr>
          <p:nvPr/>
        </p:nvCxnSpPr>
        <p:spPr>
          <a:xfrm>
            <a:off x="6687709" y="4708600"/>
            <a:ext cx="480564" cy="898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5F40BE-EBE8-4223-AD48-920C81A985F8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6711062" y="5208228"/>
            <a:ext cx="467696" cy="44822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69E517-5DC4-4829-B7D7-41B754DC217D}"/>
              </a:ext>
            </a:extLst>
          </p:cNvPr>
          <p:cNvCxnSpPr>
            <a:cxnSpLocks/>
            <a:stCxn id="27" idx="3"/>
            <a:endCxn id="58" idx="2"/>
          </p:cNvCxnSpPr>
          <p:nvPr/>
        </p:nvCxnSpPr>
        <p:spPr>
          <a:xfrm>
            <a:off x="6686670" y="5661871"/>
            <a:ext cx="492088" cy="205963"/>
          </a:xfrm>
          <a:prstGeom prst="line">
            <a:avLst/>
          </a:prstGeom>
          <a:ln w="15875">
            <a:solidFill>
              <a:srgbClr val="CC773E"/>
            </a:solidFill>
            <a:prstDash val="soli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8668161-83DB-44E8-A3EA-C6CB66EBC2F0}"/>
              </a:ext>
            </a:extLst>
          </p:cNvPr>
          <p:cNvSpPr/>
          <p:nvPr/>
        </p:nvSpPr>
        <p:spPr>
          <a:xfrm>
            <a:off x="3159819" y="5398585"/>
            <a:ext cx="794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7FA5C7"/>
                </a:solidFill>
                <a:latin typeface="Helvetica Neue"/>
                <a:cs typeface="Helvetica Neue"/>
              </a:rPr>
              <a:t>Passive Viewing</a:t>
            </a:r>
          </a:p>
        </p:txBody>
      </p:sp>
      <p:pic>
        <p:nvPicPr>
          <p:cNvPr id="37" name="Picture 3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851AF713-AE25-4C38-94C7-C647D0E22D0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7887" r="9570" b="12234"/>
          <a:stretch/>
        </p:blipFill>
        <p:spPr>
          <a:xfrm>
            <a:off x="4413498" y="1203925"/>
            <a:ext cx="2075688" cy="1095515"/>
          </a:xfrm>
          <a:prstGeom prst="rect">
            <a:avLst/>
          </a:prstGeom>
          <a:ln w="19050">
            <a:solidFill>
              <a:schemeClr val="tx1">
                <a:alpha val="36000"/>
              </a:schemeClr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1214737-48EB-4328-A42A-9460203EBD06}"/>
              </a:ext>
            </a:extLst>
          </p:cNvPr>
          <p:cNvSpPr/>
          <p:nvPr/>
        </p:nvSpPr>
        <p:spPr>
          <a:xfrm>
            <a:off x="4791325" y="3634188"/>
            <a:ext cx="173596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Helvetica Neue"/>
                <a:cs typeface="Helvetica Neue"/>
              </a:rPr>
              <a:t>Neural response r(t)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8EDC71-84C9-444F-9DD5-A8D384AA5856}"/>
              </a:ext>
            </a:extLst>
          </p:cNvPr>
          <p:cNvSpPr/>
          <p:nvPr/>
        </p:nvSpPr>
        <p:spPr>
          <a:xfrm>
            <a:off x="4803365" y="827135"/>
            <a:ext cx="18751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Helvetica Neue"/>
                <a:cs typeface="Helvetica Neue"/>
              </a:rPr>
              <a:t>Stimulus feature s(t)</a:t>
            </a:r>
          </a:p>
        </p:txBody>
      </p:sp>
      <p:sp>
        <p:nvSpPr>
          <p:cNvPr id="40" name="Graphic 62" descr="Monitor">
            <a:extLst>
              <a:ext uri="{FF2B5EF4-FFF2-40B4-BE49-F238E27FC236}">
                <a16:creationId xmlns:a16="http://schemas.microsoft.com/office/drawing/2014/main" id="{B5A48A8C-4FB5-4100-A965-4C9AF2874DD1}"/>
              </a:ext>
            </a:extLst>
          </p:cNvPr>
          <p:cNvSpPr/>
          <p:nvPr/>
        </p:nvSpPr>
        <p:spPr>
          <a:xfrm>
            <a:off x="1106811" y="917721"/>
            <a:ext cx="3041993" cy="2260205"/>
          </a:xfrm>
          <a:custGeom>
            <a:avLst/>
            <a:gdLst>
              <a:gd name="connsiteX0" fmla="*/ 2591321 w 2873376"/>
              <a:gd name="connsiteY0" fmla="*/ 1623513 h 2250758"/>
              <a:gd name="connsiteX1" fmla="*/ 292620 w 2873376"/>
              <a:gd name="connsiteY1" fmla="*/ 1623513 h 2250758"/>
              <a:gd name="connsiteX2" fmla="*/ 292620 w 2873376"/>
              <a:gd name="connsiteY2" fmla="*/ 266892 h 2250758"/>
              <a:gd name="connsiteX3" fmla="*/ 2591321 w 2873376"/>
              <a:gd name="connsiteY3" fmla="*/ 266892 h 2250758"/>
              <a:gd name="connsiteX4" fmla="*/ 2591321 w 2873376"/>
              <a:gd name="connsiteY4" fmla="*/ 1623513 h 2250758"/>
              <a:gd name="connsiteX5" fmla="*/ 2658930 w 2873376"/>
              <a:gd name="connsiteY5" fmla="*/ 81898 h 2250758"/>
              <a:gd name="connsiteX6" fmla="*/ 225011 w 2873376"/>
              <a:gd name="connsiteY6" fmla="*/ 81898 h 2250758"/>
              <a:gd name="connsiteX7" fmla="*/ 89793 w 2873376"/>
              <a:gd name="connsiteY7" fmla="*/ 205228 h 2250758"/>
              <a:gd name="connsiteX8" fmla="*/ 89793 w 2873376"/>
              <a:gd name="connsiteY8" fmla="*/ 1685178 h 2250758"/>
              <a:gd name="connsiteX9" fmla="*/ 225011 w 2873376"/>
              <a:gd name="connsiteY9" fmla="*/ 1808507 h 2250758"/>
              <a:gd name="connsiteX10" fmla="*/ 1171535 w 2873376"/>
              <a:gd name="connsiteY10" fmla="*/ 1808507 h 2250758"/>
              <a:gd name="connsiteX11" fmla="*/ 1171535 w 2873376"/>
              <a:gd name="connsiteY11" fmla="*/ 1993501 h 2250758"/>
              <a:gd name="connsiteX12" fmla="*/ 833490 w 2873376"/>
              <a:gd name="connsiteY12" fmla="*/ 1993501 h 2250758"/>
              <a:gd name="connsiteX13" fmla="*/ 833490 w 2873376"/>
              <a:gd name="connsiteY13" fmla="*/ 2178495 h 2250758"/>
              <a:gd name="connsiteX14" fmla="*/ 2050450 w 2873376"/>
              <a:gd name="connsiteY14" fmla="*/ 2178495 h 2250758"/>
              <a:gd name="connsiteX15" fmla="*/ 2050450 w 2873376"/>
              <a:gd name="connsiteY15" fmla="*/ 1993501 h 2250758"/>
              <a:gd name="connsiteX16" fmla="*/ 1712406 w 2873376"/>
              <a:gd name="connsiteY16" fmla="*/ 1993501 h 2250758"/>
              <a:gd name="connsiteX17" fmla="*/ 1712406 w 2873376"/>
              <a:gd name="connsiteY17" fmla="*/ 1808507 h 2250758"/>
              <a:gd name="connsiteX18" fmla="*/ 2658930 w 2873376"/>
              <a:gd name="connsiteY18" fmla="*/ 1808507 h 2250758"/>
              <a:gd name="connsiteX19" fmla="*/ 2794147 w 2873376"/>
              <a:gd name="connsiteY19" fmla="*/ 1685178 h 2250758"/>
              <a:gd name="connsiteX20" fmla="*/ 2794147 w 2873376"/>
              <a:gd name="connsiteY20" fmla="*/ 205228 h 2250758"/>
              <a:gd name="connsiteX21" fmla="*/ 2658930 w 2873376"/>
              <a:gd name="connsiteY21" fmla="*/ 81898 h 225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873376" h="2250758">
                <a:moveTo>
                  <a:pt x="2591321" y="1623513"/>
                </a:moveTo>
                <a:lnTo>
                  <a:pt x="292620" y="1623513"/>
                </a:lnTo>
                <a:lnTo>
                  <a:pt x="292620" y="266892"/>
                </a:lnTo>
                <a:lnTo>
                  <a:pt x="2591321" y="266892"/>
                </a:lnTo>
                <a:lnTo>
                  <a:pt x="2591321" y="1623513"/>
                </a:lnTo>
                <a:close/>
                <a:moveTo>
                  <a:pt x="2658930" y="81898"/>
                </a:moveTo>
                <a:lnTo>
                  <a:pt x="225011" y="81898"/>
                </a:lnTo>
                <a:cubicBezTo>
                  <a:pt x="150641" y="81898"/>
                  <a:pt x="89793" y="137396"/>
                  <a:pt x="89793" y="205228"/>
                </a:cubicBezTo>
                <a:lnTo>
                  <a:pt x="89793" y="1685178"/>
                </a:lnTo>
                <a:cubicBezTo>
                  <a:pt x="89793" y="1753009"/>
                  <a:pt x="150641" y="1808507"/>
                  <a:pt x="225011" y="1808507"/>
                </a:cubicBezTo>
                <a:lnTo>
                  <a:pt x="1171535" y="1808507"/>
                </a:lnTo>
                <a:lnTo>
                  <a:pt x="1171535" y="1993501"/>
                </a:lnTo>
                <a:lnTo>
                  <a:pt x="833490" y="1993501"/>
                </a:lnTo>
                <a:lnTo>
                  <a:pt x="833490" y="2178495"/>
                </a:lnTo>
                <a:lnTo>
                  <a:pt x="2050450" y="2178495"/>
                </a:lnTo>
                <a:lnTo>
                  <a:pt x="2050450" y="1993501"/>
                </a:lnTo>
                <a:lnTo>
                  <a:pt x="1712406" y="1993501"/>
                </a:lnTo>
                <a:lnTo>
                  <a:pt x="1712406" y="1808507"/>
                </a:lnTo>
                <a:lnTo>
                  <a:pt x="2658930" y="1808507"/>
                </a:lnTo>
                <a:cubicBezTo>
                  <a:pt x="2733299" y="1808507"/>
                  <a:pt x="2794147" y="1753009"/>
                  <a:pt x="2794147" y="1685178"/>
                </a:cubicBezTo>
                <a:lnTo>
                  <a:pt x="2794147" y="205228"/>
                </a:lnTo>
                <a:cubicBezTo>
                  <a:pt x="2794147" y="137396"/>
                  <a:pt x="2733299" y="81898"/>
                  <a:pt x="2658930" y="8189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158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94D9D1-5934-41FA-A3D4-ECB14A896EEE}"/>
              </a:ext>
            </a:extLst>
          </p:cNvPr>
          <p:cNvSpPr/>
          <p:nvPr/>
        </p:nvSpPr>
        <p:spPr>
          <a:xfrm>
            <a:off x="9162415" y="2608473"/>
            <a:ext cx="548640" cy="27432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C8F787-D2D6-4D9B-8830-5302533C6357}"/>
              </a:ext>
            </a:extLst>
          </p:cNvPr>
          <p:cNvSpPr/>
          <p:nvPr/>
        </p:nvSpPr>
        <p:spPr>
          <a:xfrm>
            <a:off x="8794115" y="3227995"/>
            <a:ext cx="548640" cy="27432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ACD9A1-C197-49DF-8183-239D51CCAA1F}"/>
              </a:ext>
            </a:extLst>
          </p:cNvPr>
          <p:cNvSpPr/>
          <p:nvPr/>
        </p:nvSpPr>
        <p:spPr>
          <a:xfrm>
            <a:off x="8444865" y="3887473"/>
            <a:ext cx="548640" cy="27432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Helvetica Neue"/>
              </a:rPr>
              <a:t>corr</a:t>
            </a:r>
            <a:endParaRPr lang="en-US" sz="1300" b="1" baseline="30000" dirty="0">
              <a:solidFill>
                <a:schemeClr val="tx1"/>
              </a:solidFill>
              <a:latin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374713-5F14-4135-8B61-F54F2D0C4AFE}"/>
              </a:ext>
            </a:extLst>
          </p:cNvPr>
          <p:cNvGrpSpPr/>
          <p:nvPr/>
        </p:nvGrpSpPr>
        <p:grpSpPr>
          <a:xfrm>
            <a:off x="9599301" y="3137761"/>
            <a:ext cx="365760" cy="410012"/>
            <a:chOff x="9199465" y="3020846"/>
            <a:chExt cx="365760" cy="410012"/>
          </a:xfrm>
        </p:grpSpPr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017EA864-0ACA-49D2-9EF5-F7A67D238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9465" y="3065098"/>
              <a:ext cx="365760" cy="36576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28932" tIns="0" rIns="28932" bIns="0" rtlCol="0" anchor="t" anchorCtr="0"/>
            <a:lstStyle/>
            <a:p>
              <a:pPr algn="ctr"/>
              <a:endParaRPr lang="en-US" sz="1300" baseline="-250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A8FC39-3591-4763-9FEB-B890F79C69A3}"/>
                </a:ext>
              </a:extLst>
            </p:cNvPr>
            <p:cNvSpPr/>
            <p:nvPr/>
          </p:nvSpPr>
          <p:spPr>
            <a:xfrm>
              <a:off x="9207520" y="3020846"/>
              <a:ext cx="336952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500" baseline="-25000" dirty="0">
                  <a:latin typeface="Colonna MT" panose="04020805060202030203" pitchFamily="82" charset="0"/>
                  <a:cs typeface="Arial" panose="020B0604020202020204" pitchFamily="34" charset="0"/>
                </a:rPr>
                <a:t>∑</a:t>
              </a:r>
              <a:endParaRPr lang="en-US" sz="2500" baseline="-250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8E34E63-DB58-415A-A563-9955AD3B0123}"/>
              </a:ext>
            </a:extLst>
          </p:cNvPr>
          <p:cNvCxnSpPr>
            <a:cxnSpLocks/>
            <a:stCxn id="43" idx="3"/>
            <a:endCxn id="49" idx="0"/>
          </p:cNvCxnSpPr>
          <p:nvPr/>
        </p:nvCxnSpPr>
        <p:spPr>
          <a:xfrm>
            <a:off x="9711055" y="2745633"/>
            <a:ext cx="71126" cy="436380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72645C8-22E6-4118-80D5-BA51CA88EDBA}"/>
              </a:ext>
            </a:extLst>
          </p:cNvPr>
          <p:cNvCxnSpPr>
            <a:cxnSpLocks/>
            <a:stCxn id="47" idx="3"/>
            <a:endCxn id="49" idx="4"/>
          </p:cNvCxnSpPr>
          <p:nvPr/>
        </p:nvCxnSpPr>
        <p:spPr>
          <a:xfrm flipV="1">
            <a:off x="8993505" y="3547773"/>
            <a:ext cx="788676" cy="476860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6554B8-440C-4DD4-9CAA-190B5C0A4517}"/>
              </a:ext>
            </a:extLst>
          </p:cNvPr>
          <p:cNvCxnSpPr>
            <a:cxnSpLocks/>
            <a:stCxn id="45" idx="3"/>
            <a:endCxn id="49" idx="2"/>
          </p:cNvCxnSpPr>
          <p:nvPr/>
        </p:nvCxnSpPr>
        <p:spPr>
          <a:xfrm flipV="1">
            <a:off x="9342755" y="3364893"/>
            <a:ext cx="256546" cy="262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AD58FE-5E03-436B-9621-6A7A63D99F7A}"/>
              </a:ext>
            </a:extLst>
          </p:cNvPr>
          <p:cNvGrpSpPr/>
          <p:nvPr/>
        </p:nvGrpSpPr>
        <p:grpSpPr>
          <a:xfrm>
            <a:off x="7163859" y="3960206"/>
            <a:ext cx="1166659" cy="2113368"/>
            <a:chOff x="7189986" y="3960206"/>
            <a:chExt cx="1166659" cy="2113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Flowchart: Connector 54">
                  <a:extLst>
                    <a:ext uri="{FF2B5EF4-FFF2-40B4-BE49-F238E27FC236}">
                      <a16:creationId xmlns:a16="http://schemas.microsoft.com/office/drawing/2014/main" id="{71422CD6-7200-4E3F-B08A-8A76774EC0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9986" y="3960206"/>
                  <a:ext cx="411480" cy="41148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28932" rIns="28932" bIns="28932" rtlCol="0" anchor="ctr" anchorCtr="0"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sz="1300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3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Flowchart: Connector 54">
                  <a:extLst>
                    <a:ext uri="{FF2B5EF4-FFF2-40B4-BE49-F238E27FC236}">
                      <a16:creationId xmlns:a16="http://schemas.microsoft.com/office/drawing/2014/main" id="{71422CD6-7200-4E3F-B08A-8A76774EC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986" y="3960206"/>
                  <a:ext cx="411480" cy="41148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r="-12857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D7A250C6-99E9-406B-9286-2A171F4F54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4400" y="4503758"/>
                  <a:ext cx="411480" cy="41148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Flowchart: Connector 55">
                  <a:extLst>
                    <a:ext uri="{FF2B5EF4-FFF2-40B4-BE49-F238E27FC236}">
                      <a16:creationId xmlns:a16="http://schemas.microsoft.com/office/drawing/2014/main" id="{D7A250C6-99E9-406B-9286-2A171F4F54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400" y="4503758"/>
                  <a:ext cx="411480" cy="41148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r="-11594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F5983FDB-25C1-4C3B-BD87-08F0D88FA6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5" y="5047310"/>
                  <a:ext cx="411480" cy="41148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Flowchart: Connector 56">
                  <a:extLst>
                    <a:ext uri="{FF2B5EF4-FFF2-40B4-BE49-F238E27FC236}">
                      <a16:creationId xmlns:a16="http://schemas.microsoft.com/office/drawing/2014/main" id="{F5983FDB-25C1-4C3B-BD87-08F0D88FA6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5" y="5047310"/>
                  <a:ext cx="411480" cy="41148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r="-11594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Flowchart: Connector 57">
                  <a:extLst>
                    <a:ext uri="{FF2B5EF4-FFF2-40B4-BE49-F238E27FC236}">
                      <a16:creationId xmlns:a16="http://schemas.microsoft.com/office/drawing/2014/main" id="{F3DA5524-CFE4-4773-BD2A-0FC1FA5233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5" y="5662094"/>
                  <a:ext cx="411480" cy="411480"/>
                </a:xfrm>
                <a:prstGeom prst="flowChartConnector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Flowchart: Connector 57">
                  <a:extLst>
                    <a:ext uri="{FF2B5EF4-FFF2-40B4-BE49-F238E27FC236}">
                      <a16:creationId xmlns:a16="http://schemas.microsoft.com/office/drawing/2014/main" id="{F3DA5524-CFE4-4773-BD2A-0FC1FA5233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5" y="5662094"/>
                  <a:ext cx="411480" cy="41148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r="-13043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246E82-C15F-499E-B651-E782A8433316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7616365" y="4931686"/>
              <a:ext cx="328800" cy="93614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C1739094-AEC3-4DDD-8C36-30DF8BF828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4725946"/>
                  <a:ext cx="411480" cy="41148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C1739094-AEC3-4DDD-8C36-30DF8BF828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4725946"/>
                  <a:ext cx="411480" cy="411480"/>
                </a:xfrm>
                <a:prstGeom prst="flowChartConnector">
                  <a:avLst/>
                </a:prstGeom>
                <a:blipFill>
                  <a:blip r:embed="rId16"/>
                  <a:stretch>
                    <a:fillRect l="-4286" r="-714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67E0029-E119-4821-AB5C-6F5E35B33413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7616365" y="4931686"/>
              <a:ext cx="328800" cy="321364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4F02A-5A4C-46C6-A4EA-24F11FF9BA09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7605880" y="4709498"/>
              <a:ext cx="339285" cy="22218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7CC6430-1B74-4736-9A2A-40A2AAFDCA24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7601466" y="4165946"/>
              <a:ext cx="343699" cy="765740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8950ED6-E99E-468F-A28C-DB86438528EB}"/>
                </a:ext>
              </a:extLst>
            </p:cNvPr>
            <p:cNvCxnSpPr>
              <a:cxnSpLocks/>
              <a:stCxn id="58" idx="6"/>
              <a:endCxn id="73" idx="2"/>
            </p:cNvCxnSpPr>
            <p:nvPr/>
          </p:nvCxnSpPr>
          <p:spPr>
            <a:xfrm flipV="1">
              <a:off x="7616365" y="4332292"/>
              <a:ext cx="328800" cy="1535542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819F820-C10B-4FED-BEE8-7B6D48C726C0}"/>
                </a:ext>
              </a:extLst>
            </p:cNvPr>
            <p:cNvCxnSpPr>
              <a:cxnSpLocks/>
              <a:stCxn id="57" idx="6"/>
              <a:endCxn id="73" idx="2"/>
            </p:cNvCxnSpPr>
            <p:nvPr/>
          </p:nvCxnSpPr>
          <p:spPr>
            <a:xfrm flipV="1">
              <a:off x="7616365" y="4332292"/>
              <a:ext cx="328800" cy="920758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933968-93B7-4299-BF64-EEDBF7B94705}"/>
                </a:ext>
              </a:extLst>
            </p:cNvPr>
            <p:cNvCxnSpPr>
              <a:cxnSpLocks/>
              <a:stCxn id="56" idx="6"/>
              <a:endCxn id="73" idx="2"/>
            </p:cNvCxnSpPr>
            <p:nvPr/>
          </p:nvCxnSpPr>
          <p:spPr>
            <a:xfrm flipV="1">
              <a:off x="7605880" y="4332292"/>
              <a:ext cx="339285" cy="377206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96A667-5945-4C8E-87A2-DF7E2718BDC0}"/>
                </a:ext>
              </a:extLst>
            </p:cNvPr>
            <p:cNvCxnSpPr>
              <a:cxnSpLocks/>
              <a:stCxn id="55" idx="6"/>
              <a:endCxn id="73" idx="2"/>
            </p:cNvCxnSpPr>
            <p:nvPr/>
          </p:nvCxnSpPr>
          <p:spPr>
            <a:xfrm>
              <a:off x="7601466" y="4165946"/>
              <a:ext cx="343699" cy="166346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Flowchart: Connector 67">
                  <a:extLst>
                    <a:ext uri="{FF2B5EF4-FFF2-40B4-BE49-F238E27FC236}">
                      <a16:creationId xmlns:a16="http://schemas.microsoft.com/office/drawing/2014/main" id="{03B1A7B4-30FC-4388-81B6-7FCB9442EF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5370901"/>
                  <a:ext cx="411480" cy="41148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8" name="Flowchart: Connector 67">
                  <a:extLst>
                    <a:ext uri="{FF2B5EF4-FFF2-40B4-BE49-F238E27FC236}">
                      <a16:creationId xmlns:a16="http://schemas.microsoft.com/office/drawing/2014/main" id="{03B1A7B4-30FC-4388-81B6-7FCB9442EF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5370901"/>
                  <a:ext cx="411480" cy="411480"/>
                </a:xfrm>
                <a:prstGeom prst="flowChartConnector">
                  <a:avLst/>
                </a:prstGeom>
                <a:blipFill>
                  <a:blip r:embed="rId17"/>
                  <a:stretch>
                    <a:fillRect l="-7143" r="-857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67F3329-A21A-4284-B912-D2DF83CFD409}"/>
                </a:ext>
              </a:extLst>
            </p:cNvPr>
            <p:cNvCxnSpPr>
              <a:cxnSpLocks/>
              <a:stCxn id="57" idx="6"/>
              <a:endCxn id="68" idx="2"/>
            </p:cNvCxnSpPr>
            <p:nvPr/>
          </p:nvCxnSpPr>
          <p:spPr>
            <a:xfrm>
              <a:off x="7616365" y="5253050"/>
              <a:ext cx="328800" cy="323591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556B05-B24D-411B-8D21-908571A127AB}"/>
                </a:ext>
              </a:extLst>
            </p:cNvPr>
            <p:cNvCxnSpPr>
              <a:cxnSpLocks/>
              <a:stCxn id="56" idx="6"/>
              <a:endCxn id="68" idx="2"/>
            </p:cNvCxnSpPr>
            <p:nvPr/>
          </p:nvCxnSpPr>
          <p:spPr>
            <a:xfrm>
              <a:off x="7605880" y="4709498"/>
              <a:ext cx="339285" cy="867143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5A4B0D-A2C8-4505-842D-B387DD5AF6CF}"/>
                </a:ext>
              </a:extLst>
            </p:cNvPr>
            <p:cNvCxnSpPr>
              <a:cxnSpLocks/>
              <a:stCxn id="55" idx="6"/>
              <a:endCxn id="68" idx="2"/>
            </p:cNvCxnSpPr>
            <p:nvPr/>
          </p:nvCxnSpPr>
          <p:spPr>
            <a:xfrm>
              <a:off x="7601466" y="4165946"/>
              <a:ext cx="343699" cy="1410695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48663B-531D-4811-A287-A33AE0AFA623}"/>
                </a:ext>
              </a:extLst>
            </p:cNvPr>
            <p:cNvCxnSpPr>
              <a:cxnSpLocks/>
              <a:stCxn id="58" idx="6"/>
              <a:endCxn id="68" idx="2"/>
            </p:cNvCxnSpPr>
            <p:nvPr/>
          </p:nvCxnSpPr>
          <p:spPr>
            <a:xfrm flipV="1">
              <a:off x="7616365" y="5576641"/>
              <a:ext cx="328800" cy="291193"/>
            </a:xfrm>
            <a:prstGeom prst="line">
              <a:avLst/>
            </a:prstGeom>
            <a:ln w="15875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Flowchart: Connector 72">
                  <a:extLst>
                    <a:ext uri="{FF2B5EF4-FFF2-40B4-BE49-F238E27FC236}">
                      <a16:creationId xmlns:a16="http://schemas.microsoft.com/office/drawing/2014/main" id="{18C8AEC8-BC67-42AD-93D6-73C88A6F0C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5" y="4126552"/>
                  <a:ext cx="411480" cy="411480"/>
                </a:xfrm>
                <a:prstGeom prst="flowChartConnector">
                  <a:avLst/>
                </a:prstGeom>
                <a:solidFill>
                  <a:srgbClr val="ED7D3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Flowchart: Connector 72">
                  <a:extLst>
                    <a:ext uri="{FF2B5EF4-FFF2-40B4-BE49-F238E27FC236}">
                      <a16:creationId xmlns:a16="http://schemas.microsoft.com/office/drawing/2014/main" id="{18C8AEC8-BC67-42AD-93D6-73C88A6F0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5" y="4126552"/>
                  <a:ext cx="411480" cy="411480"/>
                </a:xfrm>
                <a:prstGeom prst="flowChartConnector">
                  <a:avLst/>
                </a:prstGeom>
                <a:blipFill>
                  <a:blip r:embed="rId18"/>
                  <a:stretch>
                    <a:fillRect l="-4286" r="-571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D3C3151-09B6-4251-B80D-A2043A190BEF}"/>
                    </a:ext>
                  </a:extLst>
                </p:cNvPr>
                <p:cNvSpPr/>
                <p:nvPr/>
              </p:nvSpPr>
              <p:spPr>
                <a:xfrm>
                  <a:off x="7267115" y="5399760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D3C3151-09B6-4251-B80D-A2043A190B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115" y="5399760"/>
                  <a:ext cx="274434" cy="292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FDD46F5-5104-4BBC-B100-BAAF8A8D1EC1}"/>
                    </a:ext>
                  </a:extLst>
                </p:cNvPr>
                <p:cNvSpPr/>
                <p:nvPr/>
              </p:nvSpPr>
              <p:spPr>
                <a:xfrm>
                  <a:off x="8007584" y="5116580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FDD46F5-5104-4BBC-B100-BAAF8A8D1E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584" y="5116580"/>
                  <a:ext cx="274434" cy="29238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688C32-DEFD-4EB7-98A4-BFA281B2A82B}"/>
              </a:ext>
            </a:extLst>
          </p:cNvPr>
          <p:cNvGrpSpPr/>
          <p:nvPr/>
        </p:nvGrpSpPr>
        <p:grpSpPr>
          <a:xfrm>
            <a:off x="7163858" y="878512"/>
            <a:ext cx="1166659" cy="2113368"/>
            <a:chOff x="7189985" y="878512"/>
            <a:chExt cx="1166659" cy="2113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Flowchart: Connector 76">
                  <a:extLst>
                    <a:ext uri="{FF2B5EF4-FFF2-40B4-BE49-F238E27FC236}">
                      <a16:creationId xmlns:a16="http://schemas.microsoft.com/office/drawing/2014/main" id="{61218A80-AA32-4A0E-A5F3-CBC42977CD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89985" y="878512"/>
                  <a:ext cx="411480" cy="41148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Flowchart: Connector 76">
                  <a:extLst>
                    <a:ext uri="{FF2B5EF4-FFF2-40B4-BE49-F238E27FC236}">
                      <a16:creationId xmlns:a16="http://schemas.microsoft.com/office/drawing/2014/main" id="{61218A80-AA32-4A0E-A5F3-CBC42977CD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985" y="878512"/>
                  <a:ext cx="411480" cy="411480"/>
                </a:xfrm>
                <a:prstGeom prst="flowChartConnector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Flowchart: Connector 77">
                  <a:extLst>
                    <a:ext uri="{FF2B5EF4-FFF2-40B4-BE49-F238E27FC236}">
                      <a16:creationId xmlns:a16="http://schemas.microsoft.com/office/drawing/2014/main" id="{E4DE625B-0AAF-4F07-B623-2673403024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94399" y="1422064"/>
                  <a:ext cx="411480" cy="41148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oMath>
                    </m:oMathPara>
                  </a14:m>
                  <a:endParaRPr lang="en-US" sz="8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8" name="Flowchart: Connector 77">
                  <a:extLst>
                    <a:ext uri="{FF2B5EF4-FFF2-40B4-BE49-F238E27FC236}">
                      <a16:creationId xmlns:a16="http://schemas.microsoft.com/office/drawing/2014/main" id="{E4DE625B-0AAF-4F07-B623-267340302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399" y="1422064"/>
                  <a:ext cx="411480" cy="411480"/>
                </a:xfrm>
                <a:prstGeom prst="flowChartConnector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Flowchart: Connector 78">
                  <a:extLst>
                    <a:ext uri="{FF2B5EF4-FFF2-40B4-BE49-F238E27FC236}">
                      <a16:creationId xmlns:a16="http://schemas.microsoft.com/office/drawing/2014/main" id="{8415CB56-5B05-4F9E-AFAE-E1EE3934B3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4" y="1965616"/>
                  <a:ext cx="411480" cy="41148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2)</m:t>
                        </m:r>
                      </m:oMath>
                    </m:oMathPara>
                  </a14:m>
                  <a:endParaRPr lang="en-US" sz="8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Flowchart: Connector 78">
                  <a:extLst>
                    <a:ext uri="{FF2B5EF4-FFF2-40B4-BE49-F238E27FC236}">
                      <a16:creationId xmlns:a16="http://schemas.microsoft.com/office/drawing/2014/main" id="{8415CB56-5B05-4F9E-AFAE-E1EE3934B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4" y="1965616"/>
                  <a:ext cx="411480" cy="411480"/>
                </a:xfrm>
                <a:prstGeom prst="flowChartConnector">
                  <a:avLst/>
                </a:prstGeom>
                <a:blipFill>
                  <a:blip r:embed="rId23"/>
                  <a:stretch>
                    <a:fillRect l="-1449" r="-1449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Flowchart: Connector 79">
                  <a:extLst>
                    <a:ext uri="{FF2B5EF4-FFF2-40B4-BE49-F238E27FC236}">
                      <a16:creationId xmlns:a16="http://schemas.microsoft.com/office/drawing/2014/main" id="{E1FE4227-6537-40E4-AD03-7502B37CCD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884" y="2580400"/>
                  <a:ext cx="411480" cy="411480"/>
                </a:xfrm>
                <a:prstGeom prst="flowChartConnector">
                  <a:avLst/>
                </a:prstGeom>
                <a:solidFill>
                  <a:srgbClr val="CDE0F2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S(</a:t>
                  </a:r>
                  <a14:m>
                    <m:oMath xmlns:m="http://schemas.openxmlformats.org/officeDocument/2006/math">
                      <m:r>
                        <a:rPr lang="en-US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800" baseline="-250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Flowchart: Connector 79">
                  <a:extLst>
                    <a:ext uri="{FF2B5EF4-FFF2-40B4-BE49-F238E27FC236}">
                      <a16:creationId xmlns:a16="http://schemas.microsoft.com/office/drawing/2014/main" id="{E1FE4227-6537-40E4-AD03-7502B37CC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884" y="2580400"/>
                  <a:ext cx="411480" cy="411480"/>
                </a:xfrm>
                <a:prstGeom prst="flowChartConnector">
                  <a:avLst/>
                </a:prstGeom>
                <a:blipFill>
                  <a:blip r:embed="rId24"/>
                  <a:stretch>
                    <a:fillRect l="-4348" r="-1449"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20DEA61-6EF6-4EC5-A088-FCD06110F662}"/>
                </a:ext>
              </a:extLst>
            </p:cNvPr>
            <p:cNvCxnSpPr>
              <a:cxnSpLocks/>
              <a:stCxn id="80" idx="6"/>
              <a:endCxn id="82" idx="2"/>
            </p:cNvCxnSpPr>
            <p:nvPr/>
          </p:nvCxnSpPr>
          <p:spPr>
            <a:xfrm flipV="1">
              <a:off x="7616364" y="1849992"/>
              <a:ext cx="328800" cy="93614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Flowchart: Connector 81">
                  <a:extLst>
                    <a:ext uri="{FF2B5EF4-FFF2-40B4-BE49-F238E27FC236}">
                      <a16:creationId xmlns:a16="http://schemas.microsoft.com/office/drawing/2014/main" id="{96392D4D-D0DC-43DB-9589-92EDEE07AA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1644252"/>
                  <a:ext cx="411480" cy="41148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Flowchart: Connector 81">
                  <a:extLst>
                    <a:ext uri="{FF2B5EF4-FFF2-40B4-BE49-F238E27FC236}">
                      <a16:creationId xmlns:a16="http://schemas.microsoft.com/office/drawing/2014/main" id="{96392D4D-D0DC-43DB-9589-92EDEE07AA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1644252"/>
                  <a:ext cx="411480" cy="411480"/>
                </a:xfrm>
                <a:prstGeom prst="flowChartConnector">
                  <a:avLst/>
                </a:prstGeom>
                <a:blipFill>
                  <a:blip r:embed="rId25"/>
                  <a:stretch>
                    <a:fillRect l="-5714" r="-714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B488F35-00AA-47AF-9039-46079890A34C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7616364" y="1849992"/>
              <a:ext cx="328800" cy="321364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AEA8E14-9A45-4205-B27D-C3687818F975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>
              <a:off x="7605879" y="1627804"/>
              <a:ext cx="339285" cy="22218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D859C96-3047-4829-96EB-F0B1D7230BB5}"/>
                </a:ext>
              </a:extLst>
            </p:cNvPr>
            <p:cNvCxnSpPr>
              <a:cxnSpLocks/>
              <a:stCxn id="77" idx="6"/>
              <a:endCxn id="82" idx="2"/>
            </p:cNvCxnSpPr>
            <p:nvPr/>
          </p:nvCxnSpPr>
          <p:spPr>
            <a:xfrm>
              <a:off x="7601465" y="1084252"/>
              <a:ext cx="343699" cy="765740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0AE301-6368-4629-9634-01186B87A032}"/>
                </a:ext>
              </a:extLst>
            </p:cNvPr>
            <p:cNvCxnSpPr>
              <a:cxnSpLocks/>
              <a:stCxn id="80" idx="6"/>
              <a:endCxn id="95" idx="2"/>
            </p:cNvCxnSpPr>
            <p:nvPr/>
          </p:nvCxnSpPr>
          <p:spPr>
            <a:xfrm flipV="1">
              <a:off x="7616364" y="1250598"/>
              <a:ext cx="328800" cy="1535542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2ED0776-6D43-4A33-B4FC-274DAAB91B71}"/>
                </a:ext>
              </a:extLst>
            </p:cNvPr>
            <p:cNvCxnSpPr>
              <a:cxnSpLocks/>
              <a:stCxn id="79" idx="6"/>
              <a:endCxn id="95" idx="2"/>
            </p:cNvCxnSpPr>
            <p:nvPr/>
          </p:nvCxnSpPr>
          <p:spPr>
            <a:xfrm flipV="1">
              <a:off x="7616364" y="1250598"/>
              <a:ext cx="328800" cy="920758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36A478-C2E3-4B41-9130-A049018C20A8}"/>
                </a:ext>
              </a:extLst>
            </p:cNvPr>
            <p:cNvCxnSpPr>
              <a:cxnSpLocks/>
              <a:stCxn id="78" idx="6"/>
              <a:endCxn id="95" idx="2"/>
            </p:cNvCxnSpPr>
            <p:nvPr/>
          </p:nvCxnSpPr>
          <p:spPr>
            <a:xfrm flipV="1">
              <a:off x="7605879" y="1250598"/>
              <a:ext cx="339285" cy="377206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B7ECC9-2C2F-43B5-9228-80FE11BCEAB4}"/>
                </a:ext>
              </a:extLst>
            </p:cNvPr>
            <p:cNvCxnSpPr>
              <a:cxnSpLocks/>
              <a:stCxn id="77" idx="6"/>
              <a:endCxn id="95" idx="2"/>
            </p:cNvCxnSpPr>
            <p:nvPr/>
          </p:nvCxnSpPr>
          <p:spPr>
            <a:xfrm>
              <a:off x="7601465" y="1084252"/>
              <a:ext cx="343699" cy="166346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Flowchart: Connector 89">
                  <a:extLst>
                    <a:ext uri="{FF2B5EF4-FFF2-40B4-BE49-F238E27FC236}">
                      <a16:creationId xmlns:a16="http://schemas.microsoft.com/office/drawing/2014/main" id="{AAB5ECC9-B160-4456-A9D3-C126352B39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2289207"/>
                  <a:ext cx="411480" cy="41148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0" name="Flowchart: Connector 89">
                  <a:extLst>
                    <a:ext uri="{FF2B5EF4-FFF2-40B4-BE49-F238E27FC236}">
                      <a16:creationId xmlns:a16="http://schemas.microsoft.com/office/drawing/2014/main" id="{AAB5ECC9-B160-4456-A9D3-C126352B39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2289207"/>
                  <a:ext cx="411480" cy="411480"/>
                </a:xfrm>
                <a:prstGeom prst="flowChartConnector">
                  <a:avLst/>
                </a:prstGeom>
                <a:blipFill>
                  <a:blip r:embed="rId26"/>
                  <a:stretch>
                    <a:fillRect l="-8571" r="-857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C97ACC-0D94-4D0F-95BF-2B90543DE2E9}"/>
                </a:ext>
              </a:extLst>
            </p:cNvPr>
            <p:cNvCxnSpPr>
              <a:cxnSpLocks/>
              <a:stCxn id="79" idx="6"/>
              <a:endCxn id="90" idx="2"/>
            </p:cNvCxnSpPr>
            <p:nvPr/>
          </p:nvCxnSpPr>
          <p:spPr>
            <a:xfrm>
              <a:off x="7616364" y="2171356"/>
              <a:ext cx="328800" cy="323591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468A37-941B-42DA-978F-6B02322131AF}"/>
                </a:ext>
              </a:extLst>
            </p:cNvPr>
            <p:cNvCxnSpPr>
              <a:cxnSpLocks/>
              <a:stCxn id="78" idx="6"/>
              <a:endCxn id="90" idx="2"/>
            </p:cNvCxnSpPr>
            <p:nvPr/>
          </p:nvCxnSpPr>
          <p:spPr>
            <a:xfrm>
              <a:off x="7605879" y="1627804"/>
              <a:ext cx="339285" cy="867143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EE6EB5-3ABE-4B0E-84AF-88E3F0C78671}"/>
                </a:ext>
              </a:extLst>
            </p:cNvPr>
            <p:cNvCxnSpPr>
              <a:cxnSpLocks/>
              <a:stCxn id="77" idx="6"/>
              <a:endCxn id="90" idx="2"/>
            </p:cNvCxnSpPr>
            <p:nvPr/>
          </p:nvCxnSpPr>
          <p:spPr>
            <a:xfrm>
              <a:off x="7601465" y="1084252"/>
              <a:ext cx="343699" cy="1410695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66C621-E5A6-49C3-BF59-48A241BF84B7}"/>
                </a:ext>
              </a:extLst>
            </p:cNvPr>
            <p:cNvCxnSpPr>
              <a:cxnSpLocks/>
              <a:stCxn id="80" idx="6"/>
              <a:endCxn id="90" idx="2"/>
            </p:cNvCxnSpPr>
            <p:nvPr/>
          </p:nvCxnSpPr>
          <p:spPr>
            <a:xfrm flipV="1">
              <a:off x="7616364" y="2494947"/>
              <a:ext cx="328800" cy="291193"/>
            </a:xfrm>
            <a:prstGeom prst="line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prstDash val="soli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Flowchart: Connector 94">
                  <a:extLst>
                    <a:ext uri="{FF2B5EF4-FFF2-40B4-BE49-F238E27FC236}">
                      <a16:creationId xmlns:a16="http://schemas.microsoft.com/office/drawing/2014/main" id="{FB583E91-E534-446E-9D4A-4A35E521EE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45164" y="1044858"/>
                  <a:ext cx="411480" cy="411480"/>
                </a:xfrm>
                <a:prstGeom prst="flowChartConnector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28932" tIns="28932" rIns="28932" bIns="28932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3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3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1300" dirty="0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00" baseline="-25000" dirty="0">
                    <a:solidFill>
                      <a:schemeClr val="bg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5" name="Flowchart: Connector 94">
                  <a:extLst>
                    <a:ext uri="{FF2B5EF4-FFF2-40B4-BE49-F238E27FC236}">
                      <a16:creationId xmlns:a16="http://schemas.microsoft.com/office/drawing/2014/main" id="{FB583E91-E534-446E-9D4A-4A35E521EE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164" y="1044858"/>
                  <a:ext cx="411480" cy="411480"/>
                </a:xfrm>
                <a:prstGeom prst="flowChartConnector">
                  <a:avLst/>
                </a:prstGeom>
                <a:blipFill>
                  <a:blip r:embed="rId27"/>
                  <a:stretch>
                    <a:fillRect l="-5714" r="-571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8D2A87-074C-4E4E-BF5C-86762D604A1B}"/>
                    </a:ext>
                  </a:extLst>
                </p:cNvPr>
                <p:cNvSpPr/>
                <p:nvPr/>
              </p:nvSpPr>
              <p:spPr>
                <a:xfrm>
                  <a:off x="7276363" y="2336358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38D2A87-074C-4E4E-BF5C-86762D604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6363" y="2336358"/>
                  <a:ext cx="274434" cy="29238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74FC4D2-F8DA-4890-A69B-1CB5CE135C68}"/>
                    </a:ext>
                  </a:extLst>
                </p:cNvPr>
                <p:cNvSpPr/>
                <p:nvPr/>
              </p:nvSpPr>
              <p:spPr>
                <a:xfrm>
                  <a:off x="8016271" y="2042773"/>
                  <a:ext cx="274434" cy="292388"/>
                </a:xfrm>
                <a:prstGeom prst="rect">
                  <a:avLst/>
                </a:prstGeom>
                <a:noFill/>
              </p:spPr>
              <p:txBody>
                <a:bodyPr vert="horz"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13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74FC4D2-F8DA-4890-A69B-1CB5CE135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271" y="2042773"/>
                  <a:ext cx="274434" cy="29238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F9A6E6B9-5FDD-4F8E-95E2-7409BD14AB24}"/>
              </a:ext>
            </a:extLst>
          </p:cNvPr>
          <p:cNvSpPr/>
          <p:nvPr/>
        </p:nvSpPr>
        <p:spPr>
          <a:xfrm>
            <a:off x="10087110" y="3227381"/>
            <a:ext cx="714240" cy="28014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Helvetica Neue"/>
              </a:rPr>
              <a:t>SRC</a:t>
            </a:r>
            <a:endParaRPr lang="en-US" b="1" baseline="30000" dirty="0">
              <a:solidFill>
                <a:schemeClr val="tx1"/>
              </a:solidFill>
              <a:latin typeface="Helvetica Neue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76B0A2C-1008-42C1-AAF2-970E0C0FF07F}"/>
              </a:ext>
            </a:extLst>
          </p:cNvPr>
          <p:cNvCxnSpPr>
            <a:cxnSpLocks/>
            <a:stCxn id="49" idx="6"/>
            <a:endCxn id="99" idx="1"/>
          </p:cNvCxnSpPr>
          <p:nvPr/>
        </p:nvCxnSpPr>
        <p:spPr>
          <a:xfrm>
            <a:off x="9965061" y="3364893"/>
            <a:ext cx="122049" cy="256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1FFF4F-CC11-41CB-AEF2-9CDE8EAE45CA}"/>
              </a:ext>
            </a:extLst>
          </p:cNvPr>
          <p:cNvSpPr/>
          <p:nvPr/>
        </p:nvSpPr>
        <p:spPr>
          <a:xfrm>
            <a:off x="1095375" y="496752"/>
            <a:ext cx="3062513" cy="5657732"/>
          </a:xfrm>
          <a:prstGeom prst="rect">
            <a:avLst/>
          </a:prstGeom>
          <a:noFill/>
          <a:ln w="12700">
            <a:solidFill>
              <a:schemeClr val="tx1">
                <a:alpha val="1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C46A1AB-4343-499D-AF3E-B64640EDE3B3}"/>
              </a:ext>
            </a:extLst>
          </p:cNvPr>
          <p:cNvSpPr/>
          <p:nvPr/>
        </p:nvSpPr>
        <p:spPr>
          <a:xfrm>
            <a:off x="4205410" y="496752"/>
            <a:ext cx="2839448" cy="5657732"/>
          </a:xfrm>
          <a:prstGeom prst="rect">
            <a:avLst/>
          </a:prstGeom>
          <a:noFill/>
          <a:ln w="12700">
            <a:solidFill>
              <a:schemeClr val="tx1">
                <a:alpha val="1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E87CC55-C93B-43AB-8C9E-4BDB2B636299}"/>
              </a:ext>
            </a:extLst>
          </p:cNvPr>
          <p:cNvSpPr/>
          <p:nvPr/>
        </p:nvSpPr>
        <p:spPr>
          <a:xfrm>
            <a:off x="7092623" y="496752"/>
            <a:ext cx="3778577" cy="5657732"/>
          </a:xfrm>
          <a:prstGeom prst="rect">
            <a:avLst/>
          </a:prstGeom>
          <a:noFill/>
          <a:ln w="12700">
            <a:solidFill>
              <a:schemeClr val="tx1">
                <a:alpha val="18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912391-2D4B-4711-9F0C-B9454900D6AF}"/>
              </a:ext>
            </a:extLst>
          </p:cNvPr>
          <p:cNvSpPr/>
          <p:nvPr/>
        </p:nvSpPr>
        <p:spPr>
          <a:xfrm>
            <a:off x="1098460" y="497116"/>
            <a:ext cx="3241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0E33A35-E6C2-4DEB-BBDE-29727810BFFC}"/>
              </a:ext>
            </a:extLst>
          </p:cNvPr>
          <p:cNvSpPr/>
          <p:nvPr/>
        </p:nvSpPr>
        <p:spPr>
          <a:xfrm>
            <a:off x="4223128" y="497116"/>
            <a:ext cx="3241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DD50B45-D313-4E7F-BF21-FDDC49B9AB58}"/>
              </a:ext>
            </a:extLst>
          </p:cNvPr>
          <p:cNvSpPr/>
          <p:nvPr/>
        </p:nvSpPr>
        <p:spPr>
          <a:xfrm>
            <a:off x="7102147" y="496752"/>
            <a:ext cx="3241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C9DF20B-4643-4389-8D22-8B0A8397DB82}"/>
              </a:ext>
            </a:extLst>
          </p:cNvPr>
          <p:cNvCxnSpPr>
            <a:cxnSpLocks/>
            <a:stCxn id="95" idx="6"/>
            <a:endCxn id="43" idx="0"/>
          </p:cNvCxnSpPr>
          <p:nvPr/>
        </p:nvCxnSpPr>
        <p:spPr>
          <a:xfrm>
            <a:off x="8330517" y="1250598"/>
            <a:ext cx="1106218" cy="1357875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68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9309</TotalTime>
  <Words>490</Words>
  <Application>Microsoft Office PowerPoint</Application>
  <PresentationFormat>Widescreen</PresentationFormat>
  <Paragraphs>236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Helvetica Neue</vt:lpstr>
      <vt:lpstr>Arial</vt:lpstr>
      <vt:lpstr>Calibri</vt:lpstr>
      <vt:lpstr>Calibri Light</vt:lpstr>
      <vt:lpstr>Cambria Math</vt:lpstr>
      <vt:lpstr>Colonna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KI</dc:creator>
  <cp:lastModifiedBy>jason ki</cp:lastModifiedBy>
  <cp:revision>204</cp:revision>
  <dcterms:created xsi:type="dcterms:W3CDTF">2018-09-05T00:18:02Z</dcterms:created>
  <dcterms:modified xsi:type="dcterms:W3CDTF">2019-03-24T12:37:02Z</dcterms:modified>
</cp:coreProperties>
</file>